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A444F-0550-AA19-66AC-8FB4E45E5BA3}" v="287" dt="2022-09-25T04:07:29.733"/>
    <p1510:client id="{27114968-5A74-394B-C325-FC3F413B0100}" v="2" dt="2022-09-25T03:32:51.413"/>
    <p1510:client id="{A41B59C2-58D7-955F-ED8F-961F7FD37543}" v="307" dt="2022-09-25T04:27:02.337"/>
    <p1510:client id="{FA7080A7-CA53-5AB6-DC8E-1FEC74865BE5}" v="751" dt="2022-09-24T13:58:17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87EEB-BA39-0E0E-8584-18CBD0676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500" dirty="0">
                <a:ea typeface="맑은 고딕"/>
                <a:cs typeface="Calibri Light"/>
              </a:rPr>
              <a:t>COGA-</a:t>
            </a:r>
            <a:r>
              <a:rPr lang="ko-KR" altLang="en-US" sz="5500" dirty="0" err="1">
                <a:ea typeface="맑은 고딕"/>
                <a:cs typeface="Calibri Light"/>
              </a:rPr>
              <a:t>Robotics</a:t>
            </a:r>
            <a:r>
              <a:rPr lang="ko-KR" altLang="en-US" sz="5500" dirty="0">
                <a:ea typeface="맑은 고딕"/>
                <a:cs typeface="Calibri Light"/>
              </a:rPr>
              <a:t> OJT 2nd </a:t>
            </a:r>
            <a:r>
              <a:rPr lang="ko-KR" altLang="en-US" sz="5500" dirty="0" err="1">
                <a:ea typeface="맑은 고딕"/>
                <a:cs typeface="Calibri Light"/>
              </a:rPr>
              <a:t>Week</a:t>
            </a:r>
            <a:endParaRPr lang="ko-KR" altLang="en-US" sz="5500">
              <a:ea typeface="맑은 고딕"/>
              <a:cs typeface="Calibri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270B88-8903-68DB-49A0-C9A472EC5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5283"/>
            <a:ext cx="9144000" cy="9225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박성준 인턴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03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0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05CB14-2BD3-502E-BBC9-0F1463B7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ea typeface="맑은 고딕"/>
              </a:rPr>
              <a:t>Solutions</a:t>
            </a:r>
            <a:endParaRPr lang="en-US" altLang="ko-KR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031510-42A4-8D1D-0D99-743C63615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051" y="1811548"/>
            <a:ext cx="3384000" cy="43192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URDF 파일에 센서를 연결하기 전, &lt;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visual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&gt; 태그로 위치 잡기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demo2.launch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myrobot2.urdf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6EF274C9-BA60-3779-19F3-35841A355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4178" y="1263136"/>
            <a:ext cx="7119653" cy="444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0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05CB14-2BD3-502E-BBC9-0F1463B7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ea typeface="맑은 고딕"/>
              </a:rPr>
              <a:t>Solutions</a:t>
            </a:r>
            <a:endParaRPr lang="en-US" altLang="ko-KR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031510-42A4-8D1D-0D99-743C63615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051" y="1811548"/>
            <a:ext cx="3384000" cy="43192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URDF 파일에 센서 연결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test.urdf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EF274C9-BA60-3779-19F3-35841A355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3565" y="1263136"/>
            <a:ext cx="5760879" cy="444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4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0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05CB14-2BD3-502E-BBC9-0F1463B7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ea typeface="맑은 고딕"/>
              </a:rPr>
              <a:t>Solutions</a:t>
            </a:r>
            <a:endParaRPr lang="en-US" altLang="ko-KR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031510-42A4-8D1D-0D99-743C63615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051" y="1811548"/>
            <a:ext cx="3384000" cy="43192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Launch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파일 생성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merged_lsm10_v2.urdf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EF274C9-BA60-3779-19F3-35841A355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6484" y="1858483"/>
            <a:ext cx="6935107" cy="321536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91B4CDF-7D86-CE88-2A3C-F9ACA7046041}"/>
              </a:ext>
            </a:extLst>
          </p:cNvPr>
          <p:cNvSpPr/>
          <p:nvPr/>
        </p:nvSpPr>
        <p:spPr>
          <a:xfrm>
            <a:off x="5327560" y="2038080"/>
            <a:ext cx="4180267" cy="541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254D8-72E0-FAEC-5C77-EB0018339D08}"/>
              </a:ext>
            </a:extLst>
          </p:cNvPr>
          <p:cNvSpPr txBox="1"/>
          <p:nvPr/>
        </p:nvSpPr>
        <p:spPr>
          <a:xfrm>
            <a:off x="9594760" y="2065986"/>
            <a:ext cx="20767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  <a:ea typeface="맑은 고딕"/>
                <a:cs typeface="Calibri"/>
              </a:rPr>
              <a:t>urdf</a:t>
            </a:r>
            <a:r>
              <a:rPr lang="ko-KR" altLang="en-US" sz="1200" b="1" dirty="0">
                <a:solidFill>
                  <a:srgbClr val="FF0000"/>
                </a:solidFill>
                <a:ea typeface="맑은 고딕"/>
                <a:cs typeface="Calibri"/>
              </a:rPr>
              <a:t> 및 </a:t>
            </a:r>
            <a:r>
              <a:rPr lang="ko-KR" altLang="en-US" sz="1200" b="1" dirty="0" err="1">
                <a:solidFill>
                  <a:srgbClr val="FF0000"/>
                </a:solidFill>
                <a:ea typeface="맑은 고딕"/>
                <a:cs typeface="Calibri"/>
              </a:rPr>
              <a:t>astra</a:t>
            </a:r>
            <a:r>
              <a:rPr lang="ko-KR" altLang="en-US" sz="1200" b="1" dirty="0">
                <a:solidFill>
                  <a:srgbClr val="FF0000"/>
                </a:solidFill>
                <a:ea typeface="맑은 고딕"/>
                <a:cs typeface="Calibri"/>
              </a:rPr>
              <a:t> </a:t>
            </a:r>
            <a:r>
              <a:rPr lang="ko-KR" altLang="en-US" sz="1200" b="1" dirty="0" err="1">
                <a:solidFill>
                  <a:srgbClr val="FF0000"/>
                </a:solidFill>
                <a:ea typeface="맑은 고딕"/>
                <a:cs typeface="Calibri"/>
              </a:rPr>
              <a:t>camera</a:t>
            </a:r>
            <a:r>
              <a:rPr lang="ko-KR" altLang="en-US" sz="1200" b="1" dirty="0">
                <a:solidFill>
                  <a:srgbClr val="FF0000"/>
                </a:solidFill>
                <a:ea typeface="맑은 고딕"/>
                <a:cs typeface="Calibri"/>
              </a:rPr>
              <a:t> 불러오기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FB9C68-D700-5EEB-466A-240EE265DF1D}"/>
              </a:ext>
            </a:extLst>
          </p:cNvPr>
          <p:cNvSpPr/>
          <p:nvPr/>
        </p:nvSpPr>
        <p:spPr>
          <a:xfrm>
            <a:off x="5327560" y="2606897"/>
            <a:ext cx="4180267" cy="1089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3EFF26-9F17-C78C-638A-ADA7B941B925}"/>
              </a:ext>
            </a:extLst>
          </p:cNvPr>
          <p:cNvSpPr/>
          <p:nvPr/>
        </p:nvSpPr>
        <p:spPr>
          <a:xfrm>
            <a:off x="5327560" y="3723066"/>
            <a:ext cx="4180267" cy="10356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D21E82-B2E5-96BA-613D-C218E6EB5449}"/>
              </a:ext>
            </a:extLst>
          </p:cNvPr>
          <p:cNvSpPr/>
          <p:nvPr/>
        </p:nvSpPr>
        <p:spPr>
          <a:xfrm>
            <a:off x="5327560" y="4758741"/>
            <a:ext cx="4427112" cy="257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7D2D7-6DB0-6D90-C44E-36261EC9BE4D}"/>
              </a:ext>
            </a:extLst>
          </p:cNvPr>
          <p:cNvSpPr txBox="1"/>
          <p:nvPr/>
        </p:nvSpPr>
        <p:spPr>
          <a:xfrm>
            <a:off x="9879168" y="4738352"/>
            <a:ext cx="207671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  <a:ea typeface="맑은 고딕"/>
                <a:cs typeface="Calibri"/>
              </a:rPr>
              <a:t>rviz로</a:t>
            </a:r>
            <a:r>
              <a:rPr lang="ko-KR" altLang="en-US" sz="1200" b="1" dirty="0">
                <a:solidFill>
                  <a:srgbClr val="FF0000"/>
                </a:solidFill>
                <a:ea typeface="맑은 고딕"/>
                <a:cs typeface="Calibri"/>
              </a:rPr>
              <a:t> 나타내기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5627DE-D80B-DEAD-22FC-173088850CDF}"/>
              </a:ext>
            </a:extLst>
          </p:cNvPr>
          <p:cNvSpPr txBox="1"/>
          <p:nvPr/>
        </p:nvSpPr>
        <p:spPr>
          <a:xfrm>
            <a:off x="9648421" y="3010436"/>
            <a:ext cx="207671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  <a:ea typeface="맑은 고딕"/>
                <a:cs typeface="Calibri"/>
              </a:rPr>
              <a:t>좌상단</a:t>
            </a:r>
            <a:r>
              <a:rPr lang="ko-KR" altLang="en-US" sz="1200" b="1" dirty="0">
                <a:solidFill>
                  <a:srgbClr val="FF0000"/>
                </a:solidFill>
                <a:ea typeface="맑은 고딕"/>
                <a:cs typeface="Calibri"/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  <a:ea typeface="맑은 고딕"/>
                <a:cs typeface="Calibri"/>
              </a:rPr>
              <a:t>LsLiDAR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F9B34-FD79-076C-61F1-C346E8A9F0A8}"/>
              </a:ext>
            </a:extLst>
          </p:cNvPr>
          <p:cNvSpPr txBox="1"/>
          <p:nvPr/>
        </p:nvSpPr>
        <p:spPr>
          <a:xfrm>
            <a:off x="9648421" y="4099774"/>
            <a:ext cx="207671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  <a:ea typeface="맑은 고딕"/>
                <a:cs typeface="Calibri"/>
              </a:rPr>
              <a:t>우하단</a:t>
            </a:r>
            <a:r>
              <a:rPr lang="ko-KR" altLang="en-US" sz="1200" b="1" dirty="0">
                <a:solidFill>
                  <a:srgbClr val="FF0000"/>
                </a:solidFill>
                <a:ea typeface="맑은 고딕"/>
                <a:cs typeface="Calibri"/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  <a:ea typeface="맑은 고딕"/>
                <a:cs typeface="Calibri"/>
              </a:rPr>
              <a:t>LsLiDAR</a:t>
            </a:r>
          </a:p>
        </p:txBody>
      </p:sp>
    </p:spTree>
    <p:extLst>
      <p:ext uri="{BB962C8B-B14F-4D97-AF65-F5344CB8AC3E}">
        <p14:creationId xmlns:p14="http://schemas.microsoft.com/office/powerpoint/2010/main" val="187155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0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05CB14-2BD3-502E-BBC9-0F1463B7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ea typeface="맑은 고딕"/>
              </a:rPr>
              <a:t>Solutions</a:t>
            </a:r>
            <a:endParaRPr lang="en-US" altLang="ko-KR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031510-42A4-8D1D-0D99-743C63615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051" y="1811548"/>
            <a:ext cx="3384000" cy="431925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결과화면</a:t>
            </a:r>
          </a:p>
          <a:p>
            <a:endParaRPr lang="ko-KR" altLang="en-US" b="1" dirty="0">
              <a:solidFill>
                <a:srgbClr val="FFFFFF">
                  <a:alpha val="60000"/>
                </a:srgbClr>
              </a:solidFill>
              <a:ea typeface="맑은 고딕"/>
              <a:cs typeface="Calibri"/>
            </a:endParaRPr>
          </a:p>
          <a:p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roscd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astra_camera</a:t>
            </a:r>
            <a:endParaRPr lang="ko-KR" altLang="en-US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./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scripts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create_udev_rules</a:t>
            </a:r>
            <a:endParaRPr lang="ko-KR" altLang="en-US" b="1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endParaRPr lang="ko-KR" altLang="en-US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sudo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ls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 -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l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dev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ttyUSB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*</a:t>
            </a:r>
            <a:endParaRPr lang="ko-KR">
              <a:solidFill>
                <a:schemeClr val="bg1">
                  <a:alpha val="60000"/>
                </a:schemeClr>
              </a:solidFill>
            </a:endParaRPr>
          </a:p>
          <a:p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sudo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chmod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777 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dev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/ttyUSB0</a:t>
            </a:r>
          </a:p>
          <a:p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sudo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chmod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777 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dev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/ttyUSB1</a:t>
            </a:r>
          </a:p>
          <a:p>
            <a:endParaRPr lang="ko-KR" altLang="en-US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source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~/.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bashrc</a:t>
            </a:r>
            <a:endParaRPr lang="ko-KR" altLang="en-US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source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devel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setup.bash</a:t>
            </a:r>
            <a:endParaRPr lang="ko-KR" altLang="en-US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endParaRPr lang="ko-KR" altLang="en-US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roslaunch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lsm10_v2 merged_lsm10_v2.launch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6EF274C9-BA60-3779-19F3-35841A355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3893" y="1426711"/>
            <a:ext cx="6704010" cy="408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97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Sudo </a:t>
            </a:r>
            <a:r>
              <a:rPr lang="en-US" dirty="0" err="1">
                <a:ea typeface="Calibri"/>
                <a:cs typeface="Calibri"/>
              </a:rPr>
              <a:t>ch</a:t>
            </a:r>
            <a:endParaRPr lang="en-US" dirty="0" err="1"/>
          </a:p>
        </p:txBody>
      </p:sp>
      <p:sp>
        <p:nvSpPr>
          <p:cNvPr id="39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0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05CB14-2BD3-502E-BBC9-0F1463B7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ea typeface="맑은 고딕"/>
              </a:rPr>
              <a:t>Solutions</a:t>
            </a:r>
            <a:endParaRPr lang="en-US" altLang="ko-KR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031510-42A4-8D1D-0D99-743C63615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051" y="1811548"/>
            <a:ext cx="3384000" cy="43192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+mn-lt"/>
              </a:rPr>
              <a:t>.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+mn-lt"/>
              </a:rPr>
              <a:t>rules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+mn-lt"/>
              </a:rPr>
              <a:t> 파일을 활용한 포트 설정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udevadm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info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 -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a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dev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/ttyUSB0</a:t>
            </a:r>
          </a:p>
          <a:p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udevadm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info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–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a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dev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/ttyUSB1</a:t>
            </a:r>
          </a:p>
          <a:p>
            <a:endParaRPr lang="ko-KR" altLang="en-US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cd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etc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udev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rules.d</a:t>
            </a:r>
            <a:endParaRPr lang="ko-KR" altLang="en-US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sudo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vim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99-tty.rules</a:t>
            </a:r>
          </a:p>
          <a:p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sudo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service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 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udev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reload</a:t>
            </a:r>
            <a:endParaRPr lang="ko-KR" altLang="en-US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endParaRPr lang="ko-KR" altLang="en-US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sudo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ls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 -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la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dev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ttyUSB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*</a:t>
            </a:r>
          </a:p>
          <a:p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sudo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chmod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777 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dev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ttyLiDAR</a:t>
            </a:r>
            <a:endParaRPr lang="ko-KR" altLang="en-US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sudo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chmod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777 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dev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/ttyLiDAR2</a:t>
            </a:r>
          </a:p>
          <a:p>
            <a:endParaRPr lang="ko-KR" altLang="en-US" b="1" dirty="0">
              <a:solidFill>
                <a:srgbClr val="FFFFFF">
                  <a:alpha val="60000"/>
                </a:srgbClr>
              </a:solidFill>
              <a:ea typeface="맑은 고딕"/>
              <a:cs typeface="Calibri"/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EF274C9-BA60-3779-19F3-35841A355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3893" y="2871251"/>
            <a:ext cx="6704010" cy="11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ED58D-76F3-D6BA-3468-DCB4B818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588E3-A428-E87F-3B19-9C361E4F8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431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  <a:cs typeface="Calibri"/>
              </a:rPr>
              <a:t>1.  </a:t>
            </a:r>
            <a:r>
              <a:rPr lang="ko-KR" altLang="en-US" dirty="0" err="1">
                <a:ea typeface="맑은 고딕"/>
                <a:cs typeface="Calibri"/>
              </a:rPr>
              <a:t>Contents</a:t>
            </a:r>
            <a:endParaRPr lang="ko-KR" dirty="0" err="1">
              <a:cs typeface="Calibri" panose="020F0502020204030204"/>
            </a:endParaRPr>
          </a:p>
          <a:p>
            <a:pPr marL="0" indent="0">
              <a:buNone/>
            </a:pPr>
            <a:endParaRPr lang="ko-KR" altLang="en-US" dirty="0">
              <a:ea typeface="맑은 고딕"/>
              <a:cs typeface="Calibri"/>
            </a:endParaRPr>
          </a:p>
          <a:p>
            <a:pPr marL="457200" lvl="1" indent="0">
              <a:buNone/>
            </a:pPr>
            <a:r>
              <a:rPr lang="ko-KR" altLang="en-US" dirty="0">
                <a:ea typeface="맑은 고딕"/>
                <a:cs typeface="Calibri"/>
              </a:rPr>
              <a:t>(1)  </a:t>
            </a:r>
            <a:r>
              <a:rPr lang="ko-KR" altLang="en-US" dirty="0" err="1">
                <a:ea typeface="맑은 고딕"/>
                <a:cs typeface="Calibri"/>
              </a:rPr>
              <a:t>Coga-Robotics</a:t>
            </a:r>
            <a:r>
              <a:rPr lang="ko-KR" altLang="en-US" dirty="0">
                <a:ea typeface="맑은 고딕"/>
                <a:cs typeface="Calibri"/>
              </a:rPr>
              <a:t> 2주차 과제 내용</a:t>
            </a:r>
            <a:endParaRPr lang="ko-KR">
              <a:cs typeface="Calibri" panose="020F0502020204030204"/>
            </a:endParaRPr>
          </a:p>
          <a:p>
            <a:pPr lvl="1"/>
            <a:endParaRPr lang="ko-KR" altLang="en-US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  <a:cs typeface="Calibri"/>
              </a:rPr>
              <a:t>2.  Solutions</a:t>
            </a:r>
          </a:p>
          <a:p>
            <a:pPr marL="0" indent="0">
              <a:buNone/>
            </a:pPr>
            <a:endParaRPr lang="ko-KR" altLang="en-US" dirty="0">
              <a:ea typeface="맑은 고딕"/>
              <a:cs typeface="Calibri"/>
            </a:endParaRPr>
          </a:p>
          <a:p>
            <a:pPr marL="457200" lvl="1" indent="0">
              <a:buNone/>
            </a:pPr>
            <a:r>
              <a:rPr lang="ko-KR" altLang="en-US" dirty="0">
                <a:ea typeface="맑은 고딕"/>
                <a:cs typeface="Calibri"/>
              </a:rPr>
              <a:t>(1)  </a:t>
            </a:r>
            <a:r>
              <a:rPr lang="ko-KR" altLang="en-US" dirty="0" err="1">
                <a:ea typeface="맑은 고딕"/>
                <a:cs typeface="Calibri"/>
              </a:rPr>
              <a:t>Coga-Robotics</a:t>
            </a:r>
            <a:r>
              <a:rPr lang="ko-KR" altLang="en-US" dirty="0">
                <a:ea typeface="맑은 고딕"/>
                <a:cs typeface="Calibri"/>
              </a:rPr>
              <a:t> 2주차 과제 솔루션</a:t>
            </a:r>
          </a:p>
          <a:p>
            <a:pPr marL="457200" lvl="1" indent="0">
              <a:buNone/>
            </a:pPr>
            <a:endParaRPr lang="ko-KR" altLang="en-US" dirty="0">
              <a:ea typeface="맑은 고딕"/>
              <a:cs typeface="Calibri"/>
            </a:endParaRPr>
          </a:p>
          <a:p>
            <a:pPr marL="914400" lvl="2" indent="0">
              <a:buNone/>
            </a:pPr>
            <a:r>
              <a:rPr lang="ko-KR" altLang="en-US" dirty="0">
                <a:ea typeface="맑은 고딕"/>
                <a:cs typeface="Calibri"/>
              </a:rPr>
              <a:t>-  센서 </a:t>
            </a:r>
            <a:r>
              <a:rPr lang="ko-KR" altLang="en-US" dirty="0" err="1">
                <a:ea typeface="맑은 고딕"/>
                <a:cs typeface="Calibri"/>
              </a:rPr>
              <a:t>Frame</a:t>
            </a:r>
            <a:r>
              <a:rPr lang="ko-KR" altLang="en-US" dirty="0">
                <a:ea typeface="맑은 고딕"/>
                <a:cs typeface="Calibri"/>
              </a:rPr>
              <a:t> 구성 및 </a:t>
            </a:r>
            <a:r>
              <a:rPr lang="ko-KR" altLang="en-US" dirty="0" err="1">
                <a:ea typeface="맑은 고딕"/>
                <a:cs typeface="Calibri"/>
              </a:rPr>
              <a:t>Rviz를</a:t>
            </a:r>
            <a:r>
              <a:rPr lang="ko-KR" altLang="en-US" dirty="0">
                <a:ea typeface="맑은 고딕"/>
                <a:cs typeface="Calibri"/>
              </a:rPr>
              <a:t> 활용한 시각화</a:t>
            </a:r>
          </a:p>
          <a:p>
            <a:pPr marL="914400" lvl="2" indent="0">
              <a:buNone/>
            </a:pPr>
            <a:endParaRPr lang="ko-KR" altLang="en-US" dirty="0">
              <a:ea typeface="맑은 고딕"/>
              <a:cs typeface="Calibri"/>
            </a:endParaRPr>
          </a:p>
          <a:p>
            <a:pPr marL="914400" lvl="2" indent="0">
              <a:buNone/>
            </a:pPr>
            <a:r>
              <a:rPr lang="ko-KR" altLang="en-US" dirty="0">
                <a:ea typeface="맑은 고딕"/>
                <a:cs typeface="Calibri"/>
              </a:rPr>
              <a:t>-  .</a:t>
            </a:r>
            <a:r>
              <a:rPr lang="ko-KR" altLang="en-US" dirty="0" err="1">
                <a:ea typeface="맑은 고딕"/>
                <a:cs typeface="Calibri"/>
              </a:rPr>
              <a:t>rules</a:t>
            </a:r>
            <a:r>
              <a:rPr lang="ko-KR" altLang="en-US" dirty="0">
                <a:ea typeface="맑은 고딕"/>
                <a:cs typeface="Calibri"/>
              </a:rPr>
              <a:t> 파일을 사용한 포트 등록</a:t>
            </a:r>
          </a:p>
          <a:p>
            <a:pPr lvl="2"/>
            <a:endParaRPr lang="ko-KR" altLang="en-US" dirty="0">
              <a:ea typeface="맑은 고딕"/>
              <a:cs typeface="Calibri"/>
            </a:endParaRPr>
          </a:p>
          <a:p>
            <a:pPr lvl="1"/>
            <a:endParaRPr lang="ko-KR" altLang="en-US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743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0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05CB14-2BD3-502E-BBC9-0F1463B7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031510-42A4-8D1D-0D99-743C63615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</a:rPr>
              <a:t>주제 </a:t>
            </a:r>
            <a:r>
              <a:rPr lang="en-US" altLang="ko-KR" b="1" dirty="0">
                <a:solidFill>
                  <a:schemeClr val="bg1">
                    <a:alpha val="60000"/>
                  </a:schemeClr>
                </a:solidFill>
                <a:ea typeface="맑은 고딕"/>
              </a:rPr>
              <a:t>: 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</a:rPr>
              <a:t>센서 구성 및 시각화</a:t>
            </a:r>
            <a:endParaRPr lang="ko-KR" altLang="en-US" b="1">
              <a:solidFill>
                <a:srgbClr val="FFFFFF">
                  <a:alpha val="60000"/>
                </a:srgbClr>
              </a:solidFill>
              <a:ea typeface="맑은 고딕"/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alpha val="60000"/>
                  </a:schemeClr>
                </a:solidFill>
                <a:ea typeface="맑은 고딕"/>
              </a:rPr>
              <a:t>(1) 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</a:rPr>
              <a:t>로봇에 장착되는 센서들 </a:t>
            </a:r>
            <a:r>
              <a:rPr lang="en-US" altLang="ko-KR" b="1" dirty="0">
                <a:solidFill>
                  <a:schemeClr val="bg1">
                    <a:alpha val="60000"/>
                  </a:schemeClr>
                </a:solidFill>
                <a:ea typeface="맑은 고딕"/>
              </a:rPr>
              <a:t>(Lidar, RGB-D)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</a:rPr>
              <a:t>의 </a:t>
            </a:r>
            <a:r>
              <a:rPr lang="en-US" altLang="ko-KR" b="1" dirty="0">
                <a:solidFill>
                  <a:schemeClr val="bg1">
                    <a:alpha val="60000"/>
                  </a:schemeClr>
                </a:solidFill>
                <a:ea typeface="맑은 고딕"/>
              </a:rPr>
              <a:t>Frame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</a:rPr>
              <a:t>을 구성하고</a:t>
            </a:r>
            <a:r>
              <a:rPr lang="en-US" altLang="ko-KR" b="1" dirty="0">
                <a:solidFill>
                  <a:schemeClr val="bg1">
                    <a:alpha val="60000"/>
                  </a:schemeClr>
                </a:solidFill>
                <a:ea typeface="맑은 고딕"/>
              </a:rPr>
              <a:t>, 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</a:rPr>
              <a:t>재구성된 데이터를 </a:t>
            </a:r>
            <a:r>
              <a:rPr lang="en-US" altLang="ko-KR" b="1" dirty="0" err="1">
                <a:solidFill>
                  <a:schemeClr val="bg1">
                    <a:alpha val="60000"/>
                  </a:schemeClr>
                </a:solidFill>
                <a:ea typeface="맑은 고딕"/>
              </a:rPr>
              <a:t>rviz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</a:rPr>
              <a:t>로 시각화</a:t>
            </a:r>
            <a:r>
              <a:rPr lang="en-US" altLang="ko-KR" b="1" dirty="0">
                <a:solidFill>
                  <a:schemeClr val="bg1">
                    <a:alpha val="60000"/>
                  </a:schemeClr>
                </a:solidFill>
                <a:ea typeface="맑은 고딕"/>
              </a:rPr>
              <a:t> 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</a:rPr>
              <a:t>할 것</a:t>
            </a:r>
            <a:r>
              <a:rPr lang="en-US" altLang="ko-KR" b="1" dirty="0">
                <a:solidFill>
                  <a:schemeClr val="bg1">
                    <a:alpha val="60000"/>
                  </a:schemeClr>
                </a:solidFill>
                <a:ea typeface="맑은 고딕"/>
              </a:rPr>
              <a:t>.</a:t>
            </a:r>
            <a:endParaRPr lang="en-US" altLang="ko-KR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alpha val="60000"/>
                  </a:schemeClr>
                </a:solidFill>
                <a:ea typeface="맑은 고딕"/>
              </a:rPr>
              <a:t>(2) 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</a:rPr>
              <a:t>센서들을 보드에서 검색하고</a:t>
            </a:r>
            <a:r>
              <a:rPr lang="en-US" altLang="ko-KR" b="1" dirty="0">
                <a:solidFill>
                  <a:schemeClr val="bg1">
                    <a:alpha val="60000"/>
                  </a:schemeClr>
                </a:solidFill>
                <a:ea typeface="맑은 고딕"/>
              </a:rPr>
              <a:t>, .rules 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</a:rPr>
              <a:t>파일을 통해 포트를 등록하여 재부팅 시 센서들이 정상 동작 하도록 할 것</a:t>
            </a:r>
            <a:r>
              <a:rPr lang="en-US" altLang="ko-KR" b="1" dirty="0">
                <a:solidFill>
                  <a:schemeClr val="bg1">
                    <a:alpha val="60000"/>
                  </a:schemeClr>
                </a:solidFill>
                <a:ea typeface="맑은 고딕"/>
              </a:rPr>
              <a:t>.</a:t>
            </a:r>
            <a:endParaRPr lang="en-US" altLang="ko-KR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alpha val="60000"/>
                  </a:schemeClr>
                </a:solidFill>
                <a:ea typeface="맑은 고딕"/>
              </a:rPr>
              <a:t>(3) 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</a:rPr>
              <a:t>센서 목록 </a:t>
            </a:r>
            <a:r>
              <a:rPr lang="en-US" altLang="ko-KR" b="1" dirty="0">
                <a:solidFill>
                  <a:schemeClr val="bg1">
                    <a:alpha val="60000"/>
                  </a:schemeClr>
                </a:solidFill>
                <a:ea typeface="맑은 고딕"/>
              </a:rPr>
              <a:t>: Lidar 2EA(LSLiDAR-M10), RGB-D 1EA (Astra-stereo-u3)</a:t>
            </a:r>
            <a:endParaRPr lang="en-US" altLang="ko-KR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altLang="ko-KR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6EF274C9-BA60-3779-19F3-35841A355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053" y="1714957"/>
            <a:ext cx="6014185" cy="34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7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>
            <a:extLst>
              <a:ext uri="{FF2B5EF4-FFF2-40B4-BE49-F238E27FC236}">
                <a16:creationId xmlns:a16="http://schemas.microsoft.com/office/drawing/2014/main" id="{34EFB60B-F14E-BA66-7BAC-52070B426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2" r="-1" b="7060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96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벽, 실내이(가) 표시된 사진&#10;&#10;자동 생성된 설명">
            <a:extLst>
              <a:ext uri="{FF2B5EF4-FFF2-40B4-BE49-F238E27FC236}">
                <a16:creationId xmlns:a16="http://schemas.microsoft.com/office/drawing/2014/main" id="{34EFB60B-F14E-BA66-7BAC-52070B426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20" b="29820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01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0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05CB14-2BD3-502E-BBC9-0F1463B7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ea typeface="맑은 고딕"/>
              </a:rPr>
              <a:t>Solutions</a:t>
            </a:r>
            <a:endParaRPr lang="en-US" altLang="ko-KR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031510-42A4-8D1D-0D99-743C63615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051" y="1811548"/>
            <a:ext cx="3384000" cy="43192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센서 드라이버 다운로드(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Github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)</a:t>
            </a:r>
            <a:endParaRPr lang="ko-KR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ros_astra_camera</a:t>
            </a:r>
            <a:endParaRPr lang="ko-KR" dirty="0" err="1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lsm10_v2</a:t>
            </a:r>
            <a:endParaRPr lang="ko-KR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pPr lvl="1" indent="-285750">
              <a:buChar char="•"/>
            </a:pPr>
            <a:endParaRPr lang="ko-KR" altLang="en-US" b="1" dirty="0">
              <a:solidFill>
                <a:schemeClr val="bg1">
                  <a:alpha val="60000"/>
                </a:schemeClr>
              </a:solidFill>
              <a:ea typeface="맑은 고딕"/>
              <a:cs typeface="+mn-lt"/>
            </a:endParaRPr>
          </a:p>
          <a:p>
            <a:pPr marL="285750" indent="-228600">
              <a:buFont typeface="Arial,Sans-Serif"/>
              <a:buChar char="•"/>
            </a:pP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+mn-lt"/>
                <a:cs typeface="+mn-lt"/>
              </a:rPr>
              <a:t>센서 드라이버 저장 위치</a:t>
            </a:r>
            <a:endParaRPr lang="ko-KR" altLang="en-US" dirty="0">
              <a:solidFill>
                <a:schemeClr val="bg1">
                  <a:alpha val="60000"/>
                </a:schemeClr>
              </a:solidFill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altLang="ko-KR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~/</a:t>
            </a:r>
            <a:r>
              <a:rPr lang="en-US" altLang="ko-KR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coga-ojt-tmp</a:t>
            </a:r>
            <a:r>
              <a:rPr lang="en-US" altLang="ko-KR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/sensor-with-</a:t>
            </a:r>
            <a:r>
              <a:rPr lang="en-US" altLang="ko-KR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linux</a:t>
            </a:r>
            <a:r>
              <a:rPr lang="en-US" altLang="ko-KR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/</a:t>
            </a:r>
            <a:r>
              <a:rPr lang="en-US" altLang="ko-KR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src</a:t>
            </a:r>
            <a:r>
              <a:rPr lang="en-US" altLang="ko-KR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/</a:t>
            </a:r>
            <a:r>
              <a:rPr lang="en-US" altLang="ko-KR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ros_astra_camera</a:t>
            </a:r>
            <a:endParaRPr lang="en-US" altLang="ko-KR" b="1" dirty="0" err="1">
              <a:solidFill>
                <a:schemeClr val="bg1">
                  <a:alpha val="60000"/>
                </a:schemeClr>
              </a:solidFill>
              <a:ea typeface="맑은 고딕" panose="020B0503020000020004" pitchFamily="34" charset="-127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altLang="ko-KR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~/</a:t>
            </a:r>
            <a:r>
              <a:rPr lang="en-US" altLang="ko-KR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coga-ojt-tmp</a:t>
            </a:r>
            <a:r>
              <a:rPr lang="en-US" altLang="ko-KR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/sensor-with-</a:t>
            </a:r>
            <a:r>
              <a:rPr lang="en-US" altLang="ko-KR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linux</a:t>
            </a:r>
            <a:r>
              <a:rPr lang="en-US" altLang="ko-KR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/</a:t>
            </a:r>
            <a:r>
              <a:rPr lang="en-US" altLang="ko-KR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src</a:t>
            </a:r>
            <a:r>
              <a:rPr lang="en-US" altLang="ko-KR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/lsm10_v2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EF274C9-BA60-3779-19F3-35841A355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0388" y="1714957"/>
            <a:ext cx="3395514" cy="342808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F145E67-A19A-C2E6-B612-32F83C2A926F}"/>
              </a:ext>
            </a:extLst>
          </p:cNvPr>
          <p:cNvSpPr/>
          <p:nvPr/>
        </p:nvSpPr>
        <p:spPr>
          <a:xfrm>
            <a:off x="7112832" y="3059242"/>
            <a:ext cx="2154835" cy="10805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62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0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05CB14-2BD3-502E-BBC9-0F1463B7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ea typeface="맑은 고딕"/>
              </a:rPr>
              <a:t>Solutions</a:t>
            </a:r>
            <a:endParaRPr lang="en-US" altLang="ko-KR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031510-42A4-8D1D-0D99-743C63615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051" y="1811548"/>
            <a:ext cx="3384000" cy="431925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카메라 드라이버 설치 테스트</a:t>
            </a:r>
          </a:p>
          <a:p>
            <a:endParaRPr lang="ko-KR" altLang="en-US" b="1" dirty="0">
              <a:solidFill>
                <a:srgbClr val="FFFFFF">
                  <a:alpha val="60000"/>
                </a:srgbClr>
              </a:solidFill>
              <a:ea typeface="맑은 고딕"/>
              <a:cs typeface="Calibri"/>
            </a:endParaRPr>
          </a:p>
          <a:p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===</a:t>
            </a:r>
          </a:p>
          <a:p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catkin_make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 --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pkg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astra_camera</a:t>
            </a:r>
            <a:endParaRPr lang="ko-KR" altLang="en-US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source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devel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setup.bash</a:t>
            </a:r>
            <a:endParaRPr lang="ko-KR" altLang="en-US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endParaRPr lang="ko-KR" altLang="en-US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roscd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astra_camera</a:t>
            </a:r>
            <a:endParaRPr lang="ko-KR" altLang="en-US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./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scripts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create_udev_rules</a:t>
            </a:r>
            <a:endParaRPr lang="ko-KR" altLang="en-US" b="1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endParaRPr lang="ko-KR" altLang="en-US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roslaunch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astra_camera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stereo_s_u3.launch</a:t>
            </a:r>
          </a:p>
          <a:p>
            <a:endParaRPr lang="ko-KR" altLang="en-US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rostopic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echo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–n1 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camera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depth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image</a:t>
            </a:r>
            <a:endParaRPr lang="ko-KR" altLang="en-US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===</a:t>
            </a:r>
          </a:p>
          <a:p>
            <a:endParaRPr lang="ko-KR" altLang="en-US" b="1" dirty="0">
              <a:solidFill>
                <a:srgbClr val="FFFFFF">
                  <a:alpha val="60000"/>
                </a:srgbClr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602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0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05CB14-2BD3-502E-BBC9-0F1463B7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ea typeface="맑은 고딕"/>
              </a:rPr>
              <a:t>Solutions</a:t>
            </a:r>
            <a:endParaRPr lang="en-US" altLang="ko-KR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031510-42A4-8D1D-0D99-743C63615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051" y="1811548"/>
            <a:ext cx="3384000" cy="43192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레이저 드라이버 설치 테스트</a:t>
            </a:r>
          </a:p>
          <a:p>
            <a:endParaRPr lang="ko-KR" altLang="en-US" b="1" dirty="0">
              <a:solidFill>
                <a:srgbClr val="FFFFFF">
                  <a:alpha val="60000"/>
                </a:srgbClr>
              </a:solidFill>
              <a:ea typeface="맑은 고딕"/>
              <a:cs typeface="Calibri"/>
            </a:endParaRPr>
          </a:p>
          <a:p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===</a:t>
            </a:r>
          </a:p>
          <a:p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catkin_make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 --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pkg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 lsm10_v2</a:t>
            </a:r>
          </a:p>
          <a:p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source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devel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setup.bash</a:t>
            </a:r>
            <a:endParaRPr lang="ko-KR" altLang="en-US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endParaRPr lang="ko-KR" altLang="en-US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sudo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 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ls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 -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l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dev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ttyUSB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*</a:t>
            </a:r>
          </a:p>
          <a:p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sudo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chmod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 777 /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dev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/ttyUSB0</a:t>
            </a:r>
            <a:endParaRPr lang="ko-KR" dirty="0">
              <a:solidFill>
                <a:schemeClr val="bg1">
                  <a:alpha val="60000"/>
                </a:schemeClr>
              </a:solidFill>
            </a:endParaRPr>
          </a:p>
          <a:p>
            <a:endParaRPr lang="ko-KR" altLang="en-US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roslaunch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  lsm10_v2 lsm10_v2.launch </a:t>
            </a:r>
          </a:p>
          <a:p>
            <a:endParaRPr lang="ko-KR" altLang="en-US" b="1" dirty="0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rviz</a:t>
            </a:r>
            <a:endParaRPr lang="ko-KR" altLang="en-US" b="1">
              <a:solidFill>
                <a:schemeClr val="bg1">
                  <a:alpha val="60000"/>
                </a:schemeClr>
              </a:solidFill>
              <a:ea typeface="맑은 고딕"/>
              <a:cs typeface="Calibri"/>
            </a:endParaRPr>
          </a:p>
          <a:p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===</a:t>
            </a:r>
          </a:p>
          <a:p>
            <a:endParaRPr lang="ko-KR" altLang="en-US" b="1" dirty="0">
              <a:solidFill>
                <a:srgbClr val="FFFFFF">
                  <a:alpha val="60000"/>
                </a:srgbClr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286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0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05CB14-2BD3-502E-BBC9-0F1463B7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ea typeface="맑은 고딕"/>
              </a:rPr>
              <a:t>Solutions</a:t>
            </a:r>
            <a:endParaRPr lang="en-US" altLang="ko-KR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031510-42A4-8D1D-0D99-743C63615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051" y="1811548"/>
            <a:ext cx="3384000" cy="43192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URDF 파일에 센서를 연결하기 전, &lt;</a:t>
            </a:r>
            <a:r>
              <a:rPr lang="ko-KR" altLang="en-US" b="1" dirty="0" err="1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visual</a:t>
            </a:r>
            <a:r>
              <a:rPr lang="ko-KR" altLang="en-US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&gt; 태그로 위치 잡기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demo2.launch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alpha val="60000"/>
                  </a:schemeClr>
                </a:solidFill>
                <a:ea typeface="맑은 고딕"/>
                <a:cs typeface="Calibri"/>
              </a:rPr>
              <a:t>myrobot2.urdf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EF274C9-BA60-3779-19F3-35841A355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4178" y="1026296"/>
            <a:ext cx="7119653" cy="492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theme</vt:lpstr>
      <vt:lpstr>COGA-Robotics OJT 2nd Week</vt:lpstr>
      <vt:lpstr>INDEX</vt:lpstr>
      <vt:lpstr>Contents</vt:lpstr>
      <vt:lpstr>PowerPoint 프레젠테이션</vt:lpstr>
      <vt:lpstr>PowerPoint 프레젠테이션</vt:lpstr>
      <vt:lpstr>Solutions</vt:lpstr>
      <vt:lpstr>Solutions</vt:lpstr>
      <vt:lpstr>Solutions</vt:lpstr>
      <vt:lpstr>Solutions</vt:lpstr>
      <vt:lpstr>Solutions</vt:lpstr>
      <vt:lpstr>Solutions</vt:lpstr>
      <vt:lpstr>Solutions</vt:lpstr>
      <vt:lpstr>Solutions</vt:lpstr>
      <vt:lpstr>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326</cp:revision>
  <dcterms:created xsi:type="dcterms:W3CDTF">2013-07-15T20:26:40Z</dcterms:created>
  <dcterms:modified xsi:type="dcterms:W3CDTF">2022-09-25T04:28:15Z</dcterms:modified>
</cp:coreProperties>
</file>