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67" r:id="rId5"/>
    <p:sldId id="269" r:id="rId6"/>
    <p:sldId id="270" r:id="rId7"/>
    <p:sldId id="264" r:id="rId8"/>
    <p:sldId id="271" r:id="rId9"/>
    <p:sldId id="265" r:id="rId10"/>
    <p:sldId id="272" r:id="rId11"/>
    <p:sldId id="273" r:id="rId12"/>
    <p:sldId id="274" r:id="rId13"/>
    <p:sldId id="275" r:id="rId14"/>
    <p:sldId id="258" r:id="rId15"/>
    <p:sldId id="259" r:id="rId16"/>
    <p:sldId id="262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2226A8-61FE-43E4-95A1-9DBFABEA4E88}" v="773" dt="2022-10-07T03:27:45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D0DF9D-AB86-40FC-8D03-040B055B390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A6EB39-EB4A-4F7F-90D6-499D51F804C8}">
      <dgm:prSet/>
      <dgm:spPr/>
      <dgm:t>
        <a:bodyPr/>
        <a:lstStyle/>
        <a:p>
          <a:r>
            <a:rPr lang="ko-KR" b="1" dirty="0">
              <a:latin typeface="Malgun Gothic Semilight"/>
              <a:ea typeface="Malgun Gothic Semilight"/>
              <a:cs typeface="Malgun Gothic Semilight"/>
            </a:rPr>
            <a:t>추가사항</a:t>
          </a:r>
          <a:endParaRPr lang="en-US" b="1" dirty="0">
            <a:latin typeface="Malgun Gothic Semilight"/>
            <a:ea typeface="Malgun Gothic Semilight"/>
            <a:cs typeface="Malgun Gothic Semilight"/>
          </a:endParaRPr>
        </a:p>
      </dgm:t>
    </dgm:pt>
    <dgm:pt modelId="{0A87B8C6-EF8D-4CA2-8CE9-3D8D75CCBDF4}" type="parTrans" cxnId="{266FF54C-B7EA-48C8-B5D0-1AE1023B212E}">
      <dgm:prSet/>
      <dgm:spPr/>
      <dgm:t>
        <a:bodyPr/>
        <a:lstStyle/>
        <a:p>
          <a:endParaRPr lang="en-US"/>
        </a:p>
      </dgm:t>
    </dgm:pt>
    <dgm:pt modelId="{97340BBD-90D9-40FC-9590-3CE4C9D00DDF}" type="sibTrans" cxnId="{266FF54C-B7EA-48C8-B5D0-1AE1023B212E}">
      <dgm:prSet/>
      <dgm:spPr/>
      <dgm:t>
        <a:bodyPr/>
        <a:lstStyle/>
        <a:p>
          <a:endParaRPr lang="en-US"/>
        </a:p>
      </dgm:t>
    </dgm:pt>
    <dgm:pt modelId="{9F1BEE3D-DB26-4AD6-94D3-8D0F346D2EC0}">
      <dgm:prSet/>
      <dgm:spPr/>
      <dgm:t>
        <a:bodyPr/>
        <a:lstStyle/>
        <a:p>
          <a:pPr rtl="0"/>
          <a:r>
            <a:rPr lang="ko-KR" b="1" dirty="0">
              <a:latin typeface="Malgun Gothic Semilight"/>
              <a:ea typeface="Malgun Gothic Semilight"/>
              <a:cs typeface="Malgun Gothic Semilight"/>
            </a:rPr>
            <a:t>1번 </a:t>
          </a:r>
          <a:r>
            <a:rPr lang="en-US" altLang="ko-KR" b="1" dirty="0">
              <a:latin typeface="Malgun Gothic Semilight"/>
              <a:ea typeface="Malgun Gothic Semilight"/>
              <a:cs typeface="Malgun Gothic Semilight"/>
            </a:rPr>
            <a:t>Using</a:t>
          </a:r>
          <a:r>
            <a:rPr lang="ko-KR" altLang="en-US" b="1" dirty="0">
              <a:latin typeface="Malgun Gothic Semilight"/>
              <a:ea typeface="Malgun Gothic Semilight"/>
              <a:cs typeface="Malgun Gothic Semilight"/>
            </a:rPr>
            <a:t> </a:t>
          </a:r>
          <a:r>
            <a:rPr lang="en-US" altLang="ko-KR" b="1" dirty="0">
              <a:latin typeface="Malgun Gothic Semilight"/>
              <a:ea typeface="Malgun Gothic Semilight"/>
              <a:cs typeface="Malgun Gothic Semilight"/>
            </a:rPr>
            <a:t>Turtlesim</a:t>
          </a:r>
          <a:endParaRPr lang="ko-KR" altLang="en-US" b="1" dirty="0">
            <a:latin typeface="Malgun Gothic Semilight"/>
            <a:ea typeface="Malgun Gothic Semilight"/>
            <a:cs typeface="Malgun Gothic Semilight"/>
          </a:endParaRPr>
        </a:p>
      </dgm:t>
    </dgm:pt>
    <dgm:pt modelId="{2A72B7EA-A55A-4B44-9297-7706DE9B900C}" type="parTrans" cxnId="{41F2394C-905D-46C4-91F0-44469F7FFFEF}">
      <dgm:prSet/>
      <dgm:spPr/>
      <dgm:t>
        <a:bodyPr/>
        <a:lstStyle/>
        <a:p>
          <a:endParaRPr lang="en-US"/>
        </a:p>
      </dgm:t>
    </dgm:pt>
    <dgm:pt modelId="{15D22B2B-853F-42D2-B770-C5A7DC97636D}" type="sibTrans" cxnId="{41F2394C-905D-46C4-91F0-44469F7FFFEF}">
      <dgm:prSet/>
      <dgm:spPr/>
      <dgm:t>
        <a:bodyPr/>
        <a:lstStyle/>
        <a:p>
          <a:endParaRPr lang="en-US"/>
        </a:p>
      </dgm:t>
    </dgm:pt>
    <dgm:pt modelId="{9602527E-86E6-41CB-BFEA-7D05B227FED5}">
      <dgm:prSet/>
      <dgm:spPr/>
      <dgm:t>
        <a:bodyPr/>
        <a:lstStyle/>
        <a:p>
          <a:pPr rtl="0"/>
          <a:r>
            <a:rPr lang="ko-KR" b="1" dirty="0">
              <a:latin typeface="Malgun Gothic Semilight"/>
              <a:ea typeface="Malgun Gothic Semilight"/>
              <a:cs typeface="Malgun Gothic Semilight"/>
            </a:rPr>
            <a:t>2번 </a:t>
          </a:r>
          <a:r>
            <a:rPr lang="ko-KR" altLang="en-US" b="1" dirty="0">
              <a:latin typeface="Malgun Gothic Semilight"/>
              <a:ea typeface="Malgun Gothic Semilight"/>
              <a:cs typeface="Malgun Gothic Semilight"/>
            </a:rPr>
            <a:t>Using Servinggo</a:t>
          </a:r>
          <a:endParaRPr lang="en-US" altLang="ko-KR" b="1" dirty="0">
            <a:latin typeface="Malgun Gothic Semilight"/>
            <a:ea typeface="Malgun Gothic Semilight"/>
            <a:cs typeface="Malgun Gothic Semilight"/>
          </a:endParaRPr>
        </a:p>
      </dgm:t>
    </dgm:pt>
    <dgm:pt modelId="{0047B491-723F-4ACB-B5F8-CCD175CB2CF2}" type="parTrans" cxnId="{24CD69EB-EEC6-4895-8F1E-70561B710204}">
      <dgm:prSet/>
      <dgm:spPr/>
      <dgm:t>
        <a:bodyPr/>
        <a:lstStyle/>
        <a:p>
          <a:endParaRPr lang="en-US"/>
        </a:p>
      </dgm:t>
    </dgm:pt>
    <dgm:pt modelId="{C05C1C2A-9F4D-47F1-BA29-B59F3C0DDCF8}" type="sibTrans" cxnId="{24CD69EB-EEC6-4895-8F1E-70561B710204}">
      <dgm:prSet/>
      <dgm:spPr/>
      <dgm:t>
        <a:bodyPr/>
        <a:lstStyle/>
        <a:p>
          <a:endParaRPr lang="en-US"/>
        </a:p>
      </dgm:t>
    </dgm:pt>
    <dgm:pt modelId="{7025D2BF-380C-4BFC-9A92-ACE8ECD42D4C}">
      <dgm:prSet/>
      <dgm:spPr/>
      <dgm:t>
        <a:bodyPr/>
        <a:lstStyle/>
        <a:p>
          <a:pPr rtl="0"/>
          <a:r>
            <a:rPr lang="ko-KR" b="1" dirty="0">
              <a:latin typeface="Malgun Gothic Semilight"/>
              <a:ea typeface="Malgun Gothic Semilight"/>
              <a:cs typeface="Malgun Gothic Semilight"/>
            </a:rPr>
            <a:t>3번 </a:t>
          </a:r>
          <a:r>
            <a:rPr lang="ko-KR" altLang="en-US" b="1" dirty="0" err="1">
              <a:latin typeface="Malgun Gothic Semilight"/>
              <a:ea typeface="Malgun Gothic Semilight"/>
              <a:cs typeface="Malgun Gothic Semilight"/>
            </a:rPr>
            <a:t>Using</a:t>
          </a:r>
          <a:r>
            <a:rPr lang="ko-KR" altLang="en-US" b="1" dirty="0">
              <a:latin typeface="Malgun Gothic Semilight"/>
              <a:ea typeface="Malgun Gothic Semilight"/>
              <a:cs typeface="Malgun Gothic Semilight"/>
            </a:rPr>
            <a:t> </a:t>
          </a:r>
          <a:r>
            <a:rPr lang="ko-KR" altLang="en-US" b="1" dirty="0" err="1">
              <a:latin typeface="Malgun Gothic Semilight"/>
              <a:ea typeface="Malgun Gothic Semilight"/>
              <a:cs typeface="Malgun Gothic Semilight"/>
            </a:rPr>
            <a:t>Text</a:t>
          </a:r>
          <a:r>
            <a:rPr lang="ko-KR" altLang="en-US" b="1" dirty="0">
              <a:latin typeface="Malgun Gothic Semilight"/>
              <a:ea typeface="Malgun Gothic Semilight"/>
              <a:cs typeface="Malgun Gothic Semilight"/>
            </a:rPr>
            <a:t> </a:t>
          </a:r>
          <a:r>
            <a:rPr lang="ko-KR" altLang="en-US" b="1" dirty="0" err="1">
              <a:latin typeface="Malgun Gothic Semilight"/>
              <a:ea typeface="Malgun Gothic Semilight"/>
              <a:cs typeface="Malgun Gothic Semilight"/>
            </a:rPr>
            <a:t>File</a:t>
          </a:r>
          <a:endParaRPr lang="en-US" altLang="ko-KR" b="1" dirty="0" err="1">
            <a:latin typeface="Malgun Gothic Semilight"/>
            <a:ea typeface="Malgun Gothic Semilight"/>
            <a:cs typeface="Malgun Gothic Semilight"/>
          </a:endParaRPr>
        </a:p>
      </dgm:t>
    </dgm:pt>
    <dgm:pt modelId="{8B694913-65D9-44A3-B06C-CCF0D771EC9D}" type="parTrans" cxnId="{68BE0B25-C77D-4202-868A-E346050E2F8D}">
      <dgm:prSet/>
      <dgm:spPr/>
      <dgm:t>
        <a:bodyPr/>
        <a:lstStyle/>
        <a:p>
          <a:endParaRPr lang="en-US"/>
        </a:p>
      </dgm:t>
    </dgm:pt>
    <dgm:pt modelId="{7F953B92-BDD0-4ADB-AF98-BC528B041C8C}" type="sibTrans" cxnId="{68BE0B25-C77D-4202-868A-E346050E2F8D}">
      <dgm:prSet/>
      <dgm:spPr/>
      <dgm:t>
        <a:bodyPr/>
        <a:lstStyle/>
        <a:p>
          <a:endParaRPr lang="en-US"/>
        </a:p>
      </dgm:t>
    </dgm:pt>
    <dgm:pt modelId="{C2E193DE-3D66-4E69-A0CD-C560FFBE34B2}">
      <dgm:prSet/>
      <dgm:spPr/>
      <dgm:t>
        <a:bodyPr/>
        <a:lstStyle/>
        <a:p>
          <a:r>
            <a:rPr lang="ko-KR" b="1" dirty="0">
              <a:latin typeface="Malgun Gothic Semilight"/>
              <a:ea typeface="Malgun Gothic Semilight"/>
              <a:cs typeface="Malgun Gothic Semilight"/>
            </a:rPr>
            <a:t>추가기능</a:t>
          </a:r>
          <a:endParaRPr lang="en-US" b="1" dirty="0">
            <a:latin typeface="Malgun Gothic Semilight"/>
            <a:ea typeface="Malgun Gothic Semilight"/>
            <a:cs typeface="Malgun Gothic Semilight"/>
          </a:endParaRPr>
        </a:p>
      </dgm:t>
    </dgm:pt>
    <dgm:pt modelId="{A16F41C0-8899-4D6D-B2CD-1E7D45160AB2}" type="parTrans" cxnId="{FF054217-2B2A-4B5C-BF7F-6111EE0452C3}">
      <dgm:prSet/>
      <dgm:spPr/>
      <dgm:t>
        <a:bodyPr/>
        <a:lstStyle/>
        <a:p>
          <a:endParaRPr lang="en-US"/>
        </a:p>
      </dgm:t>
    </dgm:pt>
    <dgm:pt modelId="{9299DF30-5CD0-43B4-8D7C-93CA8236F492}" type="sibTrans" cxnId="{FF054217-2B2A-4B5C-BF7F-6111EE0452C3}">
      <dgm:prSet/>
      <dgm:spPr/>
      <dgm:t>
        <a:bodyPr/>
        <a:lstStyle/>
        <a:p>
          <a:endParaRPr lang="en-US"/>
        </a:p>
      </dgm:t>
    </dgm:pt>
    <dgm:pt modelId="{4BAAFE43-14A0-4743-AB30-35F20F737652}">
      <dgm:prSet/>
      <dgm:spPr/>
      <dgm:t>
        <a:bodyPr/>
        <a:lstStyle/>
        <a:p>
          <a:r>
            <a:rPr lang="en-US" b="1" dirty="0">
              <a:latin typeface="Malgun Gothic Semilight"/>
              <a:ea typeface="Malgun Gothic Semilight"/>
              <a:cs typeface="Malgun Gothic Semilight"/>
            </a:rPr>
            <a:t>Auto Start with System Booting</a:t>
          </a:r>
        </a:p>
      </dgm:t>
    </dgm:pt>
    <dgm:pt modelId="{0C14EE9F-4594-4431-9A32-49840A70E874}" type="parTrans" cxnId="{F5558507-7369-4EB8-AED5-8ADD562E132A}">
      <dgm:prSet/>
      <dgm:spPr/>
      <dgm:t>
        <a:bodyPr/>
        <a:lstStyle/>
        <a:p>
          <a:endParaRPr lang="en-US"/>
        </a:p>
      </dgm:t>
    </dgm:pt>
    <dgm:pt modelId="{73467B62-EBE3-4289-B77F-CC34B3A0A035}" type="sibTrans" cxnId="{F5558507-7369-4EB8-AED5-8ADD562E132A}">
      <dgm:prSet/>
      <dgm:spPr/>
      <dgm:t>
        <a:bodyPr/>
        <a:lstStyle/>
        <a:p>
          <a:endParaRPr lang="en-US"/>
        </a:p>
      </dgm:t>
    </dgm:pt>
    <dgm:pt modelId="{EC96E76B-B004-4835-B3A1-86ACE038AEFE}">
      <dgm:prSet/>
      <dgm:spPr/>
      <dgm:t>
        <a:bodyPr/>
        <a:lstStyle/>
        <a:p>
          <a:pPr rtl="0"/>
          <a:r>
            <a:rPr lang="en-US" b="1" dirty="0" err="1">
              <a:latin typeface="Malgun Gothic Semilight"/>
              <a:ea typeface="Malgun Gothic Semilight"/>
              <a:cs typeface="Malgun Gothic Semilight"/>
            </a:rPr>
            <a:t>param으로</a:t>
          </a:r>
          <a:r>
            <a:rPr lang="en-US" b="1" dirty="0">
              <a:latin typeface="Malgun Gothic Semilight"/>
              <a:ea typeface="Malgun Gothic Semilight"/>
              <a:cs typeface="Malgun Gothic Semilight"/>
            </a:rPr>
            <a:t> </a:t>
          </a:r>
          <a:r>
            <a:rPr lang="ko-KR" altLang="en-US" b="1" dirty="0">
              <a:latin typeface="Malgun Gothic Semilight"/>
              <a:ea typeface="Malgun Gothic Semilight"/>
              <a:cs typeface="Malgun Gothic Semilight"/>
            </a:rPr>
            <a:t>최대 속도</a:t>
          </a:r>
          <a:r>
            <a:rPr lang="en-US" b="1" dirty="0">
              <a:latin typeface="Malgun Gothic Semilight"/>
              <a:ea typeface="Malgun Gothic Semilight"/>
              <a:cs typeface="Malgun Gothic Semilight"/>
            </a:rPr>
            <a:t> </a:t>
          </a:r>
          <a:r>
            <a:rPr lang="en-US" b="1" dirty="0" err="1">
              <a:latin typeface="Malgun Gothic Semilight"/>
              <a:ea typeface="Malgun Gothic Semilight"/>
              <a:cs typeface="Malgun Gothic Semilight"/>
            </a:rPr>
            <a:t>지정받기</a:t>
          </a:r>
          <a:endParaRPr lang="en-US" b="1" dirty="0">
            <a:latin typeface="Malgun Gothic Semilight"/>
            <a:ea typeface="Malgun Gothic Semilight"/>
            <a:cs typeface="Malgun Gothic Semilight"/>
          </a:endParaRPr>
        </a:p>
      </dgm:t>
    </dgm:pt>
    <dgm:pt modelId="{37430F0A-4348-4B35-AC4F-C96F73170D50}" type="parTrans" cxnId="{F86D0BC2-7532-4815-8D06-467117AF8030}">
      <dgm:prSet/>
      <dgm:spPr/>
      <dgm:t>
        <a:bodyPr/>
        <a:lstStyle/>
        <a:p>
          <a:endParaRPr lang="en-US"/>
        </a:p>
      </dgm:t>
    </dgm:pt>
    <dgm:pt modelId="{5FDB53E6-C0C3-4DC0-A7A5-54C2B4EE60CC}" type="sibTrans" cxnId="{F86D0BC2-7532-4815-8D06-467117AF8030}">
      <dgm:prSet/>
      <dgm:spPr/>
      <dgm:t>
        <a:bodyPr/>
        <a:lstStyle/>
        <a:p>
          <a:endParaRPr lang="en-US"/>
        </a:p>
      </dgm:t>
    </dgm:pt>
    <dgm:pt modelId="{BF6132EB-B104-44D0-B46A-7E3526F4C2CC}">
      <dgm:prSet phldr="0"/>
      <dgm:spPr/>
      <dgm:t>
        <a:bodyPr/>
        <a:lstStyle/>
        <a:p>
          <a:pPr rtl="0"/>
          <a:r>
            <a:rPr lang="en-US" altLang="ko-KR" b="1" dirty="0">
              <a:latin typeface="Malgun Gothic Semilight"/>
              <a:ea typeface="Malgun Gothic Semilight"/>
              <a:cs typeface="Malgun Gothic Semilight"/>
            </a:rPr>
            <a:t>Bag file 만들기</a:t>
          </a:r>
        </a:p>
      </dgm:t>
    </dgm:pt>
    <dgm:pt modelId="{5FB903D5-1B6A-47BA-908F-EC71B09D5A85}" type="parTrans" cxnId="{30CB7D5D-FC02-4ACB-98CE-35B75E92DB60}">
      <dgm:prSet/>
      <dgm:spPr/>
    </dgm:pt>
    <dgm:pt modelId="{020EC665-A206-4FB5-A769-DC7194BAA175}" type="sibTrans" cxnId="{30CB7D5D-FC02-4ACB-98CE-35B75E92DB60}">
      <dgm:prSet/>
      <dgm:spPr/>
    </dgm:pt>
    <dgm:pt modelId="{525B2755-B7D3-41C2-AAA7-327EE601EA31}" type="pres">
      <dgm:prSet presAssocID="{BBD0DF9D-AB86-40FC-8D03-040B055B3904}" presName="linear" presStyleCnt="0">
        <dgm:presLayoutVars>
          <dgm:dir/>
          <dgm:animLvl val="lvl"/>
          <dgm:resizeHandles val="exact"/>
        </dgm:presLayoutVars>
      </dgm:prSet>
      <dgm:spPr/>
    </dgm:pt>
    <dgm:pt modelId="{CA8AA8CD-269C-4AC0-88D5-F0F7398C0D6D}" type="pres">
      <dgm:prSet presAssocID="{BBA6EB39-EB4A-4F7F-90D6-499D51F804C8}" presName="parentLin" presStyleCnt="0"/>
      <dgm:spPr/>
    </dgm:pt>
    <dgm:pt modelId="{97B9BF93-4EF6-4FAC-A229-B2A90405BE44}" type="pres">
      <dgm:prSet presAssocID="{BBA6EB39-EB4A-4F7F-90D6-499D51F804C8}" presName="parentLeftMargin" presStyleLbl="node1" presStyleIdx="0" presStyleCnt="2"/>
      <dgm:spPr/>
    </dgm:pt>
    <dgm:pt modelId="{3DD2C85B-FE23-4B61-84D4-AF857B9ED320}" type="pres">
      <dgm:prSet presAssocID="{BBA6EB39-EB4A-4F7F-90D6-499D51F804C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DC1972F-D4A4-4888-B588-16F15C209363}" type="pres">
      <dgm:prSet presAssocID="{BBA6EB39-EB4A-4F7F-90D6-499D51F804C8}" presName="negativeSpace" presStyleCnt="0"/>
      <dgm:spPr/>
    </dgm:pt>
    <dgm:pt modelId="{FB902EE8-6EC9-4E3D-9FBA-B6D5DD286926}" type="pres">
      <dgm:prSet presAssocID="{BBA6EB39-EB4A-4F7F-90D6-499D51F804C8}" presName="childText" presStyleLbl="conFgAcc1" presStyleIdx="0" presStyleCnt="2">
        <dgm:presLayoutVars>
          <dgm:bulletEnabled val="1"/>
        </dgm:presLayoutVars>
      </dgm:prSet>
      <dgm:spPr/>
    </dgm:pt>
    <dgm:pt modelId="{94EBE77B-6645-4190-8130-36031C5CF847}" type="pres">
      <dgm:prSet presAssocID="{97340BBD-90D9-40FC-9590-3CE4C9D00DDF}" presName="spaceBetweenRectangles" presStyleCnt="0"/>
      <dgm:spPr/>
    </dgm:pt>
    <dgm:pt modelId="{69C6EB33-1F3C-40AC-B6FA-67EE6D91CFFC}" type="pres">
      <dgm:prSet presAssocID="{C2E193DE-3D66-4E69-A0CD-C560FFBE34B2}" presName="parentLin" presStyleCnt="0"/>
      <dgm:spPr/>
    </dgm:pt>
    <dgm:pt modelId="{EE82E97C-EECB-4AF0-9F09-4AAAA52D6ED4}" type="pres">
      <dgm:prSet presAssocID="{C2E193DE-3D66-4E69-A0CD-C560FFBE34B2}" presName="parentLeftMargin" presStyleLbl="node1" presStyleIdx="0" presStyleCnt="2"/>
      <dgm:spPr/>
    </dgm:pt>
    <dgm:pt modelId="{F96DF52A-1FFF-4AB4-B470-B75A88BE7698}" type="pres">
      <dgm:prSet presAssocID="{C2E193DE-3D66-4E69-A0CD-C560FFBE34B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4ABD4B4-98F3-4177-AE8C-68AB37295908}" type="pres">
      <dgm:prSet presAssocID="{C2E193DE-3D66-4E69-A0CD-C560FFBE34B2}" presName="negativeSpace" presStyleCnt="0"/>
      <dgm:spPr/>
    </dgm:pt>
    <dgm:pt modelId="{866A45FD-EE9E-4CD7-9BF9-B8E01FDB4743}" type="pres">
      <dgm:prSet presAssocID="{C2E193DE-3D66-4E69-A0CD-C560FFBE34B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5558507-7369-4EB8-AED5-8ADD562E132A}" srcId="{C2E193DE-3D66-4E69-A0CD-C560FFBE34B2}" destId="{4BAAFE43-14A0-4743-AB30-35F20F737652}" srcOrd="0" destOrd="0" parTransId="{0C14EE9F-4594-4431-9A32-49840A70E874}" sibTransId="{73467B62-EBE3-4289-B77F-CC34B3A0A035}"/>
    <dgm:cxn modelId="{FF054217-2B2A-4B5C-BF7F-6111EE0452C3}" srcId="{BBD0DF9D-AB86-40FC-8D03-040B055B3904}" destId="{C2E193DE-3D66-4E69-A0CD-C560FFBE34B2}" srcOrd="1" destOrd="0" parTransId="{A16F41C0-8899-4D6D-B2CD-1E7D45160AB2}" sibTransId="{9299DF30-5CD0-43B4-8D7C-93CA8236F492}"/>
    <dgm:cxn modelId="{6E4AF121-93D9-4CF2-8DCE-BA90A1FF4B65}" type="presOf" srcId="{4BAAFE43-14A0-4743-AB30-35F20F737652}" destId="{866A45FD-EE9E-4CD7-9BF9-B8E01FDB4743}" srcOrd="0" destOrd="0" presId="urn:microsoft.com/office/officeart/2005/8/layout/list1"/>
    <dgm:cxn modelId="{68BE0B25-C77D-4202-868A-E346050E2F8D}" srcId="{BBA6EB39-EB4A-4F7F-90D6-499D51F804C8}" destId="{7025D2BF-380C-4BFC-9A92-ACE8ECD42D4C}" srcOrd="2" destOrd="0" parTransId="{8B694913-65D9-44A3-B06C-CCF0D771EC9D}" sibTransId="{7F953B92-BDD0-4ADB-AF98-BC528B041C8C}"/>
    <dgm:cxn modelId="{2CD72225-BCAE-4D43-B508-6B1D48D3652E}" type="presOf" srcId="{9F1BEE3D-DB26-4AD6-94D3-8D0F346D2EC0}" destId="{FB902EE8-6EC9-4E3D-9FBA-B6D5DD286926}" srcOrd="0" destOrd="0" presId="urn:microsoft.com/office/officeart/2005/8/layout/list1"/>
    <dgm:cxn modelId="{16A7D637-3818-4EA9-A32D-A69AC5DF1F63}" type="presOf" srcId="{C2E193DE-3D66-4E69-A0CD-C560FFBE34B2}" destId="{F96DF52A-1FFF-4AB4-B470-B75A88BE7698}" srcOrd="1" destOrd="0" presId="urn:microsoft.com/office/officeart/2005/8/layout/list1"/>
    <dgm:cxn modelId="{46F54E39-8809-489C-9D2B-7BDB3DEFDB6B}" type="presOf" srcId="{7025D2BF-380C-4BFC-9A92-ACE8ECD42D4C}" destId="{FB902EE8-6EC9-4E3D-9FBA-B6D5DD286926}" srcOrd="0" destOrd="2" presId="urn:microsoft.com/office/officeart/2005/8/layout/list1"/>
    <dgm:cxn modelId="{3ECB9D3B-7373-43D5-A85F-7077D5DEF986}" type="presOf" srcId="{9602527E-86E6-41CB-BFEA-7D05B227FED5}" destId="{FB902EE8-6EC9-4E3D-9FBA-B6D5DD286926}" srcOrd="0" destOrd="1" presId="urn:microsoft.com/office/officeart/2005/8/layout/list1"/>
    <dgm:cxn modelId="{30CB7D5D-FC02-4ACB-98CE-35B75E92DB60}" srcId="{C2E193DE-3D66-4E69-A0CD-C560FFBE34B2}" destId="{BF6132EB-B104-44D0-B46A-7E3526F4C2CC}" srcOrd="2" destOrd="0" parTransId="{5FB903D5-1B6A-47BA-908F-EC71B09D5A85}" sibTransId="{020EC665-A206-4FB5-A769-DC7194BAA175}"/>
    <dgm:cxn modelId="{B5CB276A-95CE-45EF-9120-0125B64E3155}" type="presOf" srcId="{BBD0DF9D-AB86-40FC-8D03-040B055B3904}" destId="{525B2755-B7D3-41C2-AAA7-327EE601EA31}" srcOrd="0" destOrd="0" presId="urn:microsoft.com/office/officeart/2005/8/layout/list1"/>
    <dgm:cxn modelId="{41F2394C-905D-46C4-91F0-44469F7FFFEF}" srcId="{BBA6EB39-EB4A-4F7F-90D6-499D51F804C8}" destId="{9F1BEE3D-DB26-4AD6-94D3-8D0F346D2EC0}" srcOrd="0" destOrd="0" parTransId="{2A72B7EA-A55A-4B44-9297-7706DE9B900C}" sibTransId="{15D22B2B-853F-42D2-B770-C5A7DC97636D}"/>
    <dgm:cxn modelId="{266FF54C-B7EA-48C8-B5D0-1AE1023B212E}" srcId="{BBD0DF9D-AB86-40FC-8D03-040B055B3904}" destId="{BBA6EB39-EB4A-4F7F-90D6-499D51F804C8}" srcOrd="0" destOrd="0" parTransId="{0A87B8C6-EF8D-4CA2-8CE9-3D8D75CCBDF4}" sibTransId="{97340BBD-90D9-40FC-9590-3CE4C9D00DDF}"/>
    <dgm:cxn modelId="{F5F7F476-8CC8-4FF1-B848-A84658FCAE0F}" type="presOf" srcId="{BBA6EB39-EB4A-4F7F-90D6-499D51F804C8}" destId="{3DD2C85B-FE23-4B61-84D4-AF857B9ED320}" srcOrd="1" destOrd="0" presId="urn:microsoft.com/office/officeart/2005/8/layout/list1"/>
    <dgm:cxn modelId="{0AC65698-E5C1-4FC9-B0EB-0F0B09024DE1}" type="presOf" srcId="{C2E193DE-3D66-4E69-A0CD-C560FFBE34B2}" destId="{EE82E97C-EECB-4AF0-9F09-4AAAA52D6ED4}" srcOrd="0" destOrd="0" presId="urn:microsoft.com/office/officeart/2005/8/layout/list1"/>
    <dgm:cxn modelId="{9D0AE69F-3791-43F8-9E8B-B5043C95A78C}" type="presOf" srcId="{BF6132EB-B104-44D0-B46A-7E3526F4C2CC}" destId="{866A45FD-EE9E-4CD7-9BF9-B8E01FDB4743}" srcOrd="0" destOrd="2" presId="urn:microsoft.com/office/officeart/2005/8/layout/list1"/>
    <dgm:cxn modelId="{C8EF4CBA-680A-4A95-96B5-4714D662E177}" type="presOf" srcId="{EC96E76B-B004-4835-B3A1-86ACE038AEFE}" destId="{866A45FD-EE9E-4CD7-9BF9-B8E01FDB4743}" srcOrd="0" destOrd="1" presId="urn:microsoft.com/office/officeart/2005/8/layout/list1"/>
    <dgm:cxn modelId="{F86D0BC2-7532-4815-8D06-467117AF8030}" srcId="{C2E193DE-3D66-4E69-A0CD-C560FFBE34B2}" destId="{EC96E76B-B004-4835-B3A1-86ACE038AEFE}" srcOrd="1" destOrd="0" parTransId="{37430F0A-4348-4B35-AC4F-C96F73170D50}" sibTransId="{5FDB53E6-C0C3-4DC0-A7A5-54C2B4EE60CC}"/>
    <dgm:cxn modelId="{24CD69EB-EEC6-4895-8F1E-70561B710204}" srcId="{BBA6EB39-EB4A-4F7F-90D6-499D51F804C8}" destId="{9602527E-86E6-41CB-BFEA-7D05B227FED5}" srcOrd="1" destOrd="0" parTransId="{0047B491-723F-4ACB-B5F8-CCD175CB2CF2}" sibTransId="{C05C1C2A-9F4D-47F1-BA29-B59F3C0DDCF8}"/>
    <dgm:cxn modelId="{FF120DFF-4069-48C8-A84B-17AEF7C71069}" type="presOf" srcId="{BBA6EB39-EB4A-4F7F-90D6-499D51F804C8}" destId="{97B9BF93-4EF6-4FAC-A229-B2A90405BE44}" srcOrd="0" destOrd="0" presId="urn:microsoft.com/office/officeart/2005/8/layout/list1"/>
    <dgm:cxn modelId="{CB8FF605-05D6-4CF8-A41C-2B0E81DF5C8F}" type="presParOf" srcId="{525B2755-B7D3-41C2-AAA7-327EE601EA31}" destId="{CA8AA8CD-269C-4AC0-88D5-F0F7398C0D6D}" srcOrd="0" destOrd="0" presId="urn:microsoft.com/office/officeart/2005/8/layout/list1"/>
    <dgm:cxn modelId="{EF361267-8DCB-4865-B4A1-0B9657E427DA}" type="presParOf" srcId="{CA8AA8CD-269C-4AC0-88D5-F0F7398C0D6D}" destId="{97B9BF93-4EF6-4FAC-A229-B2A90405BE44}" srcOrd="0" destOrd="0" presId="urn:microsoft.com/office/officeart/2005/8/layout/list1"/>
    <dgm:cxn modelId="{99A4AAFF-8D8B-43E6-982B-63E17E1B16BA}" type="presParOf" srcId="{CA8AA8CD-269C-4AC0-88D5-F0F7398C0D6D}" destId="{3DD2C85B-FE23-4B61-84D4-AF857B9ED320}" srcOrd="1" destOrd="0" presId="urn:microsoft.com/office/officeart/2005/8/layout/list1"/>
    <dgm:cxn modelId="{23BF13B5-02C9-4461-BCF0-B2574279E955}" type="presParOf" srcId="{525B2755-B7D3-41C2-AAA7-327EE601EA31}" destId="{1DC1972F-D4A4-4888-B588-16F15C209363}" srcOrd="1" destOrd="0" presId="urn:microsoft.com/office/officeart/2005/8/layout/list1"/>
    <dgm:cxn modelId="{9176EC13-B4F4-4CB5-B77C-521DF5293945}" type="presParOf" srcId="{525B2755-B7D3-41C2-AAA7-327EE601EA31}" destId="{FB902EE8-6EC9-4E3D-9FBA-B6D5DD286926}" srcOrd="2" destOrd="0" presId="urn:microsoft.com/office/officeart/2005/8/layout/list1"/>
    <dgm:cxn modelId="{F3D4288F-EBE3-4533-9E49-20804809C42F}" type="presParOf" srcId="{525B2755-B7D3-41C2-AAA7-327EE601EA31}" destId="{94EBE77B-6645-4190-8130-36031C5CF847}" srcOrd="3" destOrd="0" presId="urn:microsoft.com/office/officeart/2005/8/layout/list1"/>
    <dgm:cxn modelId="{6385C786-3DC5-4CAC-99E8-FBF59C3D22F8}" type="presParOf" srcId="{525B2755-B7D3-41C2-AAA7-327EE601EA31}" destId="{69C6EB33-1F3C-40AC-B6FA-67EE6D91CFFC}" srcOrd="4" destOrd="0" presId="urn:microsoft.com/office/officeart/2005/8/layout/list1"/>
    <dgm:cxn modelId="{86BCAB7F-42C7-40BB-9241-DCC7E68A3D29}" type="presParOf" srcId="{69C6EB33-1F3C-40AC-B6FA-67EE6D91CFFC}" destId="{EE82E97C-EECB-4AF0-9F09-4AAAA52D6ED4}" srcOrd="0" destOrd="0" presId="urn:microsoft.com/office/officeart/2005/8/layout/list1"/>
    <dgm:cxn modelId="{DD453A94-B6D4-4BD1-AF3D-80052DEF1C06}" type="presParOf" srcId="{69C6EB33-1F3C-40AC-B6FA-67EE6D91CFFC}" destId="{F96DF52A-1FFF-4AB4-B470-B75A88BE7698}" srcOrd="1" destOrd="0" presId="urn:microsoft.com/office/officeart/2005/8/layout/list1"/>
    <dgm:cxn modelId="{8362C729-1816-4CA7-AD3C-2B84F266ACEB}" type="presParOf" srcId="{525B2755-B7D3-41C2-AAA7-327EE601EA31}" destId="{04ABD4B4-98F3-4177-AE8C-68AB37295908}" srcOrd="5" destOrd="0" presId="urn:microsoft.com/office/officeart/2005/8/layout/list1"/>
    <dgm:cxn modelId="{8AE88B29-A085-47A7-BADC-D5FE723B8787}" type="presParOf" srcId="{525B2755-B7D3-41C2-AAA7-327EE601EA31}" destId="{866A45FD-EE9E-4CD7-9BF9-B8E01FDB474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02EE8-6EC9-4E3D-9FBA-B6D5DD286926}">
      <dsp:nvSpPr>
        <dsp:cNvPr id="0" name=""/>
        <dsp:cNvSpPr/>
      </dsp:nvSpPr>
      <dsp:spPr>
        <a:xfrm>
          <a:off x="0" y="339186"/>
          <a:ext cx="6728905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238" tIns="395732" rIns="522238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900" b="1" kern="1200" dirty="0">
              <a:latin typeface="Malgun Gothic Semilight"/>
              <a:ea typeface="Malgun Gothic Semilight"/>
              <a:cs typeface="Malgun Gothic Semilight"/>
            </a:rPr>
            <a:t>1번 </a:t>
          </a:r>
          <a:r>
            <a:rPr lang="en-US" altLang="ko-KR" sz="1900" b="1" kern="1200" dirty="0">
              <a:latin typeface="Malgun Gothic Semilight"/>
              <a:ea typeface="Malgun Gothic Semilight"/>
              <a:cs typeface="Malgun Gothic Semilight"/>
            </a:rPr>
            <a:t>Using</a:t>
          </a:r>
          <a:r>
            <a:rPr lang="ko-KR" altLang="en-US" sz="1900" b="1" kern="1200" dirty="0">
              <a:latin typeface="Malgun Gothic Semilight"/>
              <a:ea typeface="Malgun Gothic Semilight"/>
              <a:cs typeface="Malgun Gothic Semilight"/>
            </a:rPr>
            <a:t> </a:t>
          </a:r>
          <a:r>
            <a:rPr lang="en-US" altLang="ko-KR" sz="1900" b="1" kern="1200" dirty="0">
              <a:latin typeface="Malgun Gothic Semilight"/>
              <a:ea typeface="Malgun Gothic Semilight"/>
              <a:cs typeface="Malgun Gothic Semilight"/>
            </a:rPr>
            <a:t>Turtlesim</a:t>
          </a:r>
          <a:endParaRPr lang="ko-KR" altLang="en-US" sz="1900" b="1" kern="1200" dirty="0">
            <a:latin typeface="Malgun Gothic Semilight"/>
            <a:ea typeface="Malgun Gothic Semilight"/>
            <a:cs typeface="Malgun Gothic Semiligh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900" b="1" kern="1200" dirty="0">
              <a:latin typeface="Malgun Gothic Semilight"/>
              <a:ea typeface="Malgun Gothic Semilight"/>
              <a:cs typeface="Malgun Gothic Semilight"/>
            </a:rPr>
            <a:t>2번 </a:t>
          </a:r>
          <a:r>
            <a:rPr lang="ko-KR" altLang="en-US" sz="1900" b="1" kern="1200" dirty="0">
              <a:latin typeface="Malgun Gothic Semilight"/>
              <a:ea typeface="Malgun Gothic Semilight"/>
              <a:cs typeface="Malgun Gothic Semilight"/>
            </a:rPr>
            <a:t>Using Servinggo</a:t>
          </a:r>
          <a:endParaRPr lang="en-US" altLang="ko-KR" sz="1900" b="1" kern="1200" dirty="0">
            <a:latin typeface="Malgun Gothic Semilight"/>
            <a:ea typeface="Malgun Gothic Semilight"/>
            <a:cs typeface="Malgun Gothic Semiligh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900" b="1" kern="1200" dirty="0">
              <a:latin typeface="Malgun Gothic Semilight"/>
              <a:ea typeface="Malgun Gothic Semilight"/>
              <a:cs typeface="Malgun Gothic Semilight"/>
            </a:rPr>
            <a:t>3번 </a:t>
          </a:r>
          <a:r>
            <a:rPr lang="ko-KR" altLang="en-US" sz="1900" b="1" kern="1200" dirty="0" err="1">
              <a:latin typeface="Malgun Gothic Semilight"/>
              <a:ea typeface="Malgun Gothic Semilight"/>
              <a:cs typeface="Malgun Gothic Semilight"/>
            </a:rPr>
            <a:t>Using</a:t>
          </a:r>
          <a:r>
            <a:rPr lang="ko-KR" altLang="en-US" sz="1900" b="1" kern="1200" dirty="0">
              <a:latin typeface="Malgun Gothic Semilight"/>
              <a:ea typeface="Malgun Gothic Semilight"/>
              <a:cs typeface="Malgun Gothic Semilight"/>
            </a:rPr>
            <a:t> </a:t>
          </a:r>
          <a:r>
            <a:rPr lang="ko-KR" altLang="en-US" sz="1900" b="1" kern="1200" dirty="0" err="1">
              <a:latin typeface="Malgun Gothic Semilight"/>
              <a:ea typeface="Malgun Gothic Semilight"/>
              <a:cs typeface="Malgun Gothic Semilight"/>
            </a:rPr>
            <a:t>Text</a:t>
          </a:r>
          <a:r>
            <a:rPr lang="ko-KR" altLang="en-US" sz="1900" b="1" kern="1200" dirty="0">
              <a:latin typeface="Malgun Gothic Semilight"/>
              <a:ea typeface="Malgun Gothic Semilight"/>
              <a:cs typeface="Malgun Gothic Semilight"/>
            </a:rPr>
            <a:t> </a:t>
          </a:r>
          <a:r>
            <a:rPr lang="ko-KR" altLang="en-US" sz="1900" b="1" kern="1200" dirty="0" err="1">
              <a:latin typeface="Malgun Gothic Semilight"/>
              <a:ea typeface="Malgun Gothic Semilight"/>
              <a:cs typeface="Malgun Gothic Semilight"/>
            </a:rPr>
            <a:t>File</a:t>
          </a:r>
          <a:endParaRPr lang="en-US" altLang="ko-KR" sz="1900" b="1" kern="1200" dirty="0" err="1">
            <a:latin typeface="Malgun Gothic Semilight"/>
            <a:ea typeface="Malgun Gothic Semilight"/>
            <a:cs typeface="Malgun Gothic Semilight"/>
          </a:endParaRPr>
        </a:p>
      </dsp:txBody>
      <dsp:txXfrm>
        <a:off x="0" y="339186"/>
        <a:ext cx="6728905" cy="1795500"/>
      </dsp:txXfrm>
    </dsp:sp>
    <dsp:sp modelId="{3DD2C85B-FE23-4B61-84D4-AF857B9ED320}">
      <dsp:nvSpPr>
        <dsp:cNvPr id="0" name=""/>
        <dsp:cNvSpPr/>
      </dsp:nvSpPr>
      <dsp:spPr>
        <a:xfrm>
          <a:off x="336445" y="58746"/>
          <a:ext cx="4710233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036" tIns="0" rIns="17803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b="1" kern="1200" dirty="0">
              <a:latin typeface="Malgun Gothic Semilight"/>
              <a:ea typeface="Malgun Gothic Semilight"/>
              <a:cs typeface="Malgun Gothic Semilight"/>
            </a:rPr>
            <a:t>추가사항</a:t>
          </a:r>
          <a:endParaRPr lang="en-US" sz="1900" b="1" kern="1200" dirty="0">
            <a:latin typeface="Malgun Gothic Semilight"/>
            <a:ea typeface="Malgun Gothic Semilight"/>
            <a:cs typeface="Malgun Gothic Semilight"/>
          </a:endParaRPr>
        </a:p>
      </dsp:txBody>
      <dsp:txXfrm>
        <a:off x="363825" y="86126"/>
        <a:ext cx="4655473" cy="506119"/>
      </dsp:txXfrm>
    </dsp:sp>
    <dsp:sp modelId="{866A45FD-EE9E-4CD7-9BF9-B8E01FDB4743}">
      <dsp:nvSpPr>
        <dsp:cNvPr id="0" name=""/>
        <dsp:cNvSpPr/>
      </dsp:nvSpPr>
      <dsp:spPr>
        <a:xfrm>
          <a:off x="0" y="2517726"/>
          <a:ext cx="6728905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238" tIns="395732" rIns="52223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Malgun Gothic Semilight"/>
              <a:ea typeface="Malgun Gothic Semilight"/>
              <a:cs typeface="Malgun Gothic Semilight"/>
            </a:rPr>
            <a:t>Auto Start with System Booting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 err="1">
              <a:latin typeface="Malgun Gothic Semilight"/>
              <a:ea typeface="Malgun Gothic Semilight"/>
              <a:cs typeface="Malgun Gothic Semilight"/>
            </a:rPr>
            <a:t>param으로</a:t>
          </a:r>
          <a:r>
            <a:rPr lang="en-US" sz="1900" b="1" kern="1200" dirty="0">
              <a:latin typeface="Malgun Gothic Semilight"/>
              <a:ea typeface="Malgun Gothic Semilight"/>
              <a:cs typeface="Malgun Gothic Semilight"/>
            </a:rPr>
            <a:t> </a:t>
          </a:r>
          <a:r>
            <a:rPr lang="ko-KR" altLang="en-US" sz="1900" b="1" kern="1200" dirty="0">
              <a:latin typeface="Malgun Gothic Semilight"/>
              <a:ea typeface="Malgun Gothic Semilight"/>
              <a:cs typeface="Malgun Gothic Semilight"/>
            </a:rPr>
            <a:t>최대 속도</a:t>
          </a:r>
          <a:r>
            <a:rPr lang="en-US" sz="1900" b="1" kern="1200" dirty="0">
              <a:latin typeface="Malgun Gothic Semilight"/>
              <a:ea typeface="Malgun Gothic Semilight"/>
              <a:cs typeface="Malgun Gothic Semilight"/>
            </a:rPr>
            <a:t> </a:t>
          </a:r>
          <a:r>
            <a:rPr lang="en-US" sz="1900" b="1" kern="1200" dirty="0" err="1">
              <a:latin typeface="Malgun Gothic Semilight"/>
              <a:ea typeface="Malgun Gothic Semilight"/>
              <a:cs typeface="Malgun Gothic Semilight"/>
            </a:rPr>
            <a:t>지정받기</a:t>
          </a:r>
          <a:endParaRPr lang="en-US" sz="1900" b="1" kern="1200" dirty="0">
            <a:latin typeface="Malgun Gothic Semilight"/>
            <a:ea typeface="Malgun Gothic Semilight"/>
            <a:cs typeface="Malgun Gothic Semiligh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b="1" kern="1200" dirty="0">
              <a:latin typeface="Malgun Gothic Semilight"/>
              <a:ea typeface="Malgun Gothic Semilight"/>
              <a:cs typeface="Malgun Gothic Semilight"/>
            </a:rPr>
            <a:t>Bag file 만들기</a:t>
          </a:r>
        </a:p>
      </dsp:txBody>
      <dsp:txXfrm>
        <a:off x="0" y="2517726"/>
        <a:ext cx="6728905" cy="1795500"/>
      </dsp:txXfrm>
    </dsp:sp>
    <dsp:sp modelId="{F96DF52A-1FFF-4AB4-B470-B75A88BE7698}">
      <dsp:nvSpPr>
        <dsp:cNvPr id="0" name=""/>
        <dsp:cNvSpPr/>
      </dsp:nvSpPr>
      <dsp:spPr>
        <a:xfrm>
          <a:off x="336445" y="2237286"/>
          <a:ext cx="4710233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036" tIns="0" rIns="17803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b="1" kern="1200" dirty="0">
              <a:latin typeface="Malgun Gothic Semilight"/>
              <a:ea typeface="Malgun Gothic Semilight"/>
              <a:cs typeface="Malgun Gothic Semilight"/>
            </a:rPr>
            <a:t>추가기능</a:t>
          </a:r>
          <a:endParaRPr lang="en-US" sz="1900" b="1" kern="1200" dirty="0">
            <a:latin typeface="Malgun Gothic Semilight"/>
            <a:ea typeface="Malgun Gothic Semilight"/>
            <a:cs typeface="Malgun Gothic Semilight"/>
          </a:endParaRPr>
        </a:p>
      </dsp:txBody>
      <dsp:txXfrm>
        <a:off x="363825" y="2264666"/>
        <a:ext cx="4655473" cy="50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10/6/2022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2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8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1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3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8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2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9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0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2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8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b="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System Font Regular"/>
        <a:buChar char="–"/>
        <a:defRPr sz="2400" b="0" i="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2000" b="0" i="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800" b="0" i="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600" b="0" i="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600" b="0" i="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61148-3789-1B50-2A74-D121D49583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3" b="7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5149" y="4162776"/>
            <a:ext cx="9316409" cy="1453896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ko-KR" altLang="en-US" sz="6800">
                <a:ea typeface="맑은 고딕"/>
              </a:rPr>
              <a:t>COGA-OJT 4th </a:t>
            </a:r>
            <a:r>
              <a:rPr lang="ko-KR" altLang="en-US" sz="6800" err="1">
                <a:ea typeface="맑은 고딕"/>
              </a:rPr>
              <a:t>Week</a:t>
            </a:r>
            <a:r>
              <a:rPr lang="ko-KR" altLang="en-US" sz="6800">
                <a:ea typeface="맑은 고딕"/>
              </a:rPr>
              <a:t>(2)</a:t>
            </a:r>
            <a:endParaRPr lang="ko-KR" altLang="en-US" sz="68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5149" y="5650781"/>
            <a:ext cx="9316409" cy="4572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4000"/>
              </a:lnSpc>
            </a:pPr>
            <a:r>
              <a:rPr lang="ko-KR" altLang="en-US" dirty="0">
                <a:ea typeface="맑은 고딕"/>
              </a:rPr>
              <a:t>박성준 인턴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0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22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117CBF-1EEB-F0D2-6928-CEA9917C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3510164" cy="232045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spc="-150" dirty="0">
                <a:ea typeface="Malgun Gothic"/>
              </a:rPr>
              <a:t>text </a:t>
            </a:r>
            <a:r>
              <a:rPr lang="en-US" altLang="ko-KR" sz="4000" spc="-150" dirty="0" err="1">
                <a:ea typeface="Malgun Gothic"/>
              </a:rPr>
              <a:t>file의</a:t>
            </a:r>
            <a:r>
              <a:rPr lang="en-US" altLang="ko-KR" sz="4000" spc="-150" dirty="0">
                <a:ea typeface="Malgun Gothic"/>
              </a:rPr>
              <a:t> </a:t>
            </a:r>
            <a:r>
              <a:rPr lang="en-US" altLang="ko-KR" sz="4000" spc="-150" dirty="0" err="1">
                <a:ea typeface="Malgun Gothic"/>
              </a:rPr>
              <a:t>형식</a:t>
            </a:r>
            <a:endParaRPr lang="en-US" dirty="0" err="1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DD451D-5900-99F0-8E73-AAA80438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105" y="4330183"/>
            <a:ext cx="3377643" cy="101956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ea typeface="Malgun Gothic Semilight"/>
                <a:cs typeface="Malgun Gothic Semilight"/>
              </a:rPr>
              <a:t>"[</a:t>
            </a:r>
            <a:r>
              <a:rPr lang="en-US" sz="1900" dirty="0" err="1">
                <a:ea typeface="Malgun Gothic Semilight"/>
                <a:cs typeface="Malgun Gothic Semilight"/>
              </a:rPr>
              <a:t>linear_x</a:t>
            </a:r>
            <a:r>
              <a:rPr lang="en-US" sz="1900" dirty="0">
                <a:ea typeface="Malgun Gothic Semilight"/>
                <a:cs typeface="Malgun Gothic Semilight"/>
              </a:rPr>
              <a:t>]" +</a:t>
            </a:r>
            <a:endParaRPr lang="ko-KR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ea typeface="Malgun Gothic Semilight"/>
                <a:cs typeface="Malgun Gothic Semilight"/>
              </a:rPr>
              <a:t>" " +</a:t>
            </a:r>
            <a:endParaRPr lang="en-US" dirty="0">
              <a:ea typeface="Malgun Gothic Semilight"/>
              <a:cs typeface="Malgun Gothic Semiligh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ea typeface="Malgun Gothic Semilight"/>
                <a:cs typeface="Malgun Gothic Semilight"/>
              </a:rPr>
              <a:t>"[</a:t>
            </a:r>
            <a:r>
              <a:rPr lang="en-US" sz="1900" dirty="0" err="1">
                <a:ea typeface="Malgun Gothic Semilight"/>
                <a:cs typeface="Malgun Gothic Semilight"/>
              </a:rPr>
              <a:t>angular_z</a:t>
            </a:r>
            <a:r>
              <a:rPr lang="en-US" sz="1900" dirty="0">
                <a:ea typeface="Malgun Gothic Semilight"/>
                <a:cs typeface="Malgun Gothic Semilight"/>
              </a:rPr>
              <a:t>]"</a:t>
            </a:r>
            <a:endParaRPr lang="en-US" dirty="0">
              <a:ea typeface="Malgun Gothic Semilight"/>
              <a:cs typeface="Malgun Gothic Semilight"/>
            </a:endParaRPr>
          </a:p>
        </p:txBody>
      </p:sp>
      <p:sp>
        <p:nvSpPr>
          <p:cNvPr id="38" name="Cross 30">
            <a:extLst>
              <a:ext uri="{FF2B5EF4-FFF2-40B4-BE49-F238E27FC236}">
                <a16:creationId xmlns:a16="http://schemas.microsoft.com/office/drawing/2014/main" id="{8FF2C30B-C8A1-7E4F-9E2A-C1B204E51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749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62729D5-6E27-AA92-82F7-E599356D8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183" y="1252006"/>
            <a:ext cx="4714460" cy="465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1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0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22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117CBF-1EEB-F0D2-6928-CEA9917C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3510164" cy="232045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4000" spc="-150" dirty="0">
                <a:ea typeface="+mj-lt"/>
                <a:cs typeface="+mj-lt"/>
              </a:rPr>
              <a:t>3번 모드</a:t>
            </a:r>
            <a:br>
              <a:rPr lang="ko-KR" altLang="en-US" sz="4000" spc="-150" dirty="0">
                <a:ea typeface="+mj-lt"/>
                <a:cs typeface="+mj-lt"/>
              </a:rPr>
            </a:br>
            <a:r>
              <a:rPr lang="en-US" altLang="ko-KR" sz="4000" spc="-150" dirty="0">
                <a:ea typeface="+mj-lt"/>
                <a:cs typeface="+mj-lt"/>
              </a:rPr>
              <a:t>Using</a:t>
            </a:r>
            <a:r>
              <a:rPr lang="ko-KR" altLang="en-US" sz="4000" spc="-150" dirty="0">
                <a:ea typeface="+mj-lt"/>
                <a:cs typeface="+mj-lt"/>
              </a:rPr>
              <a:t> </a:t>
            </a:r>
            <a:r>
              <a:rPr lang="en-US" altLang="ko-KR" sz="4000" spc="-150" dirty="0" err="1">
                <a:ea typeface="+mj-lt"/>
                <a:cs typeface="+mj-lt"/>
              </a:rPr>
              <a:t>Textfile</a:t>
            </a:r>
            <a:endParaRPr lang="ko-KR" altLang="en-US" sz="4000" dirty="0" err="1">
              <a:ea typeface="+mj-ea"/>
              <a:cs typeface="+mj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DD451D-5900-99F0-8E73-AAA80438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105" y="4466845"/>
            <a:ext cx="3377643" cy="882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ea typeface="Malgun Gothic Semilight"/>
                <a:cs typeface="Malgun Gothic Semilight"/>
              </a:rPr>
              <a:t>Sub -&gt; None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Pub -&gt; /</a:t>
            </a:r>
            <a:r>
              <a:rPr lang="en-US" sz="1900" dirty="0" err="1"/>
              <a:t>cmd_vel</a:t>
            </a:r>
            <a:endParaRPr lang="ko-KR" dirty="0" err="1">
              <a:ea typeface="Malgun Gothic Semilight"/>
              <a:cs typeface="Malgun Gothic Semilight"/>
            </a:endParaRPr>
          </a:p>
        </p:txBody>
      </p:sp>
      <p:sp>
        <p:nvSpPr>
          <p:cNvPr id="38" name="Cross 30">
            <a:extLst>
              <a:ext uri="{FF2B5EF4-FFF2-40B4-BE49-F238E27FC236}">
                <a16:creationId xmlns:a16="http://schemas.microsoft.com/office/drawing/2014/main" id="{8FF2C30B-C8A1-7E4F-9E2A-C1B204E51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749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5E44BFB-10B2-1A12-A923-3414B4E3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566" y="2039155"/>
            <a:ext cx="4912868" cy="277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7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0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22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117CBF-1EEB-F0D2-6928-CEA9917C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3510164" cy="232045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4000" spc="-150" dirty="0">
                <a:ea typeface="+mj-lt"/>
                <a:cs typeface="+mj-lt"/>
              </a:rPr>
              <a:t>3번 모드</a:t>
            </a:r>
            <a:br>
              <a:rPr lang="ko-KR" altLang="en-US" sz="4000" spc="-150" dirty="0">
                <a:ea typeface="+mj-lt"/>
                <a:cs typeface="+mj-lt"/>
              </a:rPr>
            </a:br>
            <a:r>
              <a:rPr lang="en-US" altLang="ko-KR" sz="4000" spc="-150" dirty="0">
                <a:ea typeface="+mj-lt"/>
                <a:cs typeface="+mj-lt"/>
              </a:rPr>
              <a:t>Using</a:t>
            </a:r>
            <a:r>
              <a:rPr lang="ko-KR" altLang="en-US" sz="4000" spc="-150" dirty="0">
                <a:ea typeface="+mj-lt"/>
                <a:cs typeface="+mj-lt"/>
              </a:rPr>
              <a:t> </a:t>
            </a:r>
            <a:r>
              <a:rPr lang="en-US" altLang="ko-KR" sz="4000" spc="-150" dirty="0" err="1">
                <a:ea typeface="+mj-lt"/>
                <a:cs typeface="+mj-lt"/>
              </a:rPr>
              <a:t>Textfile</a:t>
            </a:r>
            <a:endParaRPr lang="ko-KR" altLang="en-US" sz="4000" dirty="0" err="1">
              <a:ea typeface="+mj-ea"/>
              <a:cs typeface="+mj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DD451D-5900-99F0-8E73-AAA80438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105" y="4466845"/>
            <a:ext cx="3377643" cy="882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ea typeface="Malgun Gothic Semilight"/>
                <a:cs typeface="Malgun Gothic Semilight"/>
              </a:rPr>
              <a:t>Sub -&gt; None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Pub -&gt; /</a:t>
            </a:r>
            <a:r>
              <a:rPr lang="en-US" sz="1900" dirty="0" err="1"/>
              <a:t>cmd_vel</a:t>
            </a:r>
            <a:endParaRPr lang="ko-KR" dirty="0" err="1">
              <a:ea typeface="Malgun Gothic Semilight"/>
              <a:cs typeface="Malgun Gothic Semilight"/>
            </a:endParaRPr>
          </a:p>
        </p:txBody>
      </p:sp>
      <p:sp>
        <p:nvSpPr>
          <p:cNvPr id="38" name="Cross 30">
            <a:extLst>
              <a:ext uri="{FF2B5EF4-FFF2-40B4-BE49-F238E27FC236}">
                <a16:creationId xmlns:a16="http://schemas.microsoft.com/office/drawing/2014/main" id="{8FF2C30B-C8A1-7E4F-9E2A-C1B204E51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749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5E44BFB-10B2-1A12-A923-3414B4E3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580" y="1467655"/>
            <a:ext cx="3581742" cy="425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03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0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22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117CBF-1EEB-F0D2-6928-CEA9917C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3510164" cy="232045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4000" spc="-150" dirty="0">
                <a:ea typeface="+mj-lt"/>
                <a:cs typeface="+mj-lt"/>
              </a:rPr>
              <a:t>3번 모드</a:t>
            </a:r>
            <a:br>
              <a:rPr lang="ko-KR" altLang="en-US" sz="4000" spc="-150" dirty="0">
                <a:ea typeface="+mj-lt"/>
                <a:cs typeface="+mj-lt"/>
              </a:rPr>
            </a:br>
            <a:r>
              <a:rPr lang="en-US" altLang="ko-KR" sz="4000" spc="-150" dirty="0">
                <a:ea typeface="+mj-lt"/>
                <a:cs typeface="+mj-lt"/>
              </a:rPr>
              <a:t>Using</a:t>
            </a:r>
            <a:r>
              <a:rPr lang="ko-KR" altLang="en-US" sz="4000" spc="-150" dirty="0">
                <a:ea typeface="+mj-lt"/>
                <a:cs typeface="+mj-lt"/>
              </a:rPr>
              <a:t> </a:t>
            </a:r>
            <a:r>
              <a:rPr lang="en-US" altLang="ko-KR" sz="4000" spc="-150" dirty="0" err="1">
                <a:ea typeface="+mj-lt"/>
                <a:cs typeface="+mj-lt"/>
              </a:rPr>
              <a:t>Textfile</a:t>
            </a:r>
            <a:endParaRPr lang="ko-KR" altLang="en-US" sz="4000" dirty="0" err="1">
              <a:ea typeface="+mj-ea"/>
              <a:cs typeface="+mj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DD451D-5900-99F0-8E73-AAA80438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105" y="4466845"/>
            <a:ext cx="3377643" cy="882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ea typeface="Malgun Gothic Semilight"/>
                <a:cs typeface="Malgun Gothic Semilight"/>
              </a:rPr>
              <a:t>Sub -&gt; None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Pub -&gt; /</a:t>
            </a:r>
            <a:r>
              <a:rPr lang="en-US" sz="1900" dirty="0" err="1"/>
              <a:t>cmd_vel</a:t>
            </a:r>
            <a:endParaRPr lang="ko-KR" dirty="0" err="1">
              <a:ea typeface="Malgun Gothic Semilight"/>
              <a:cs typeface="Malgun Gothic Semilight"/>
            </a:endParaRPr>
          </a:p>
        </p:txBody>
      </p:sp>
      <p:sp>
        <p:nvSpPr>
          <p:cNvPr id="38" name="Cross 30">
            <a:extLst>
              <a:ext uri="{FF2B5EF4-FFF2-40B4-BE49-F238E27FC236}">
                <a16:creationId xmlns:a16="http://schemas.microsoft.com/office/drawing/2014/main" id="{8FF2C30B-C8A1-7E4F-9E2A-C1B204E51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749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5E44BFB-10B2-1A12-A923-3414B4E3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327" y="2840088"/>
            <a:ext cx="5811531" cy="11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3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0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22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117CBF-1EEB-F0D2-6928-CEA9917C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3377643" cy="232045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7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 Start With System Booting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DD451D-5900-99F0-8E73-AAA80438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105" y="4466845"/>
            <a:ext cx="3377643" cy="88290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`</a:t>
            </a:r>
            <a:r>
              <a:rPr lang="en-US" sz="1900" dirty="0" err="1"/>
              <a:t>systemd</a:t>
            </a:r>
            <a:r>
              <a:rPr lang="en-US" sz="1900" dirty="0"/>
              <a:t>`</a:t>
            </a:r>
            <a:r>
              <a:rPr lang="ko-KR" altLang="en-US" sz="1900" dirty="0" err="1"/>
              <a:t>를</a:t>
            </a:r>
            <a:r>
              <a:rPr lang="en-US" sz="1900" dirty="0"/>
              <a:t> </a:t>
            </a:r>
            <a:r>
              <a:rPr lang="ko-KR" altLang="en-US" sz="1900" dirty="0"/>
              <a:t>활용해</a:t>
            </a:r>
            <a:endParaRPr lang="ko-KR" dirty="0"/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900" dirty="0"/>
              <a:t>시스템 부팅 시</a:t>
            </a:r>
            <a:endParaRPr lang="ko-KR" dirty="0"/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900" dirty="0"/>
              <a:t>특정 </a:t>
            </a:r>
            <a:r>
              <a:rPr lang="en-US" altLang="ko-KR" sz="1900" dirty="0"/>
              <a:t>launch </a:t>
            </a:r>
            <a:r>
              <a:rPr lang="ko-KR" altLang="en-US" sz="1900" dirty="0"/>
              <a:t>파일 실행시키기</a:t>
            </a:r>
            <a:endParaRPr lang="ko-KR">
              <a:ea typeface="Malgun Gothic Semilight"/>
              <a:cs typeface="Malgun Gothic Semilight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C3620A18-AE99-7203-B4C0-57FA028E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250" y="1368840"/>
            <a:ext cx="2738642" cy="4421439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D13B0CB-26B0-4EDB-AD6F-40258B4ED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618" y="1369171"/>
            <a:ext cx="3565640" cy="4420776"/>
          </a:xfrm>
          <a:prstGeom prst="rect">
            <a:avLst/>
          </a:prstGeom>
        </p:spPr>
      </p:pic>
      <p:sp>
        <p:nvSpPr>
          <p:cNvPr id="38" name="Cross 30">
            <a:extLst>
              <a:ext uri="{FF2B5EF4-FFF2-40B4-BE49-F238E27FC236}">
                <a16:creationId xmlns:a16="http://schemas.microsoft.com/office/drawing/2014/main" id="{8FF2C30B-C8A1-7E4F-9E2A-C1B204E51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749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7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117CBF-1EEB-F0D2-6928-CEA9917C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444" y="1204721"/>
            <a:ext cx="5029395" cy="144655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4000"/>
              </a:lnSpc>
            </a:pPr>
            <a:r>
              <a:rPr lang="en-US" altLang="ko-KR" kern="1200" spc="-150">
                <a:latin typeface="+mj-lt"/>
                <a:ea typeface="+mj-ea"/>
                <a:cs typeface="+mj-cs"/>
              </a:rPr>
              <a:t>Auto Start With System Booting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DD451D-5900-99F0-8E73-AAA80438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444" y="3126474"/>
            <a:ext cx="5029395" cy="27537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`</a:t>
            </a:r>
            <a:r>
              <a:rPr lang="en-US" sz="2000" dirty="0" err="1"/>
              <a:t>systemd</a:t>
            </a:r>
            <a:r>
              <a:rPr lang="en-US" sz="2000" dirty="0"/>
              <a:t>`</a:t>
            </a:r>
            <a:r>
              <a:rPr lang="ko-KR" altLang="en-US" sz="2000" dirty="0" err="1"/>
              <a:t>를</a:t>
            </a:r>
            <a:r>
              <a:rPr lang="en-US" sz="2000" dirty="0"/>
              <a:t> </a:t>
            </a:r>
            <a:r>
              <a:rPr lang="ko-KR" altLang="en-US" sz="2000" dirty="0"/>
              <a:t>활용해</a:t>
            </a:r>
            <a:endParaRPr lang="ko-KR" sz="2000" dirty="0">
              <a:ea typeface="Malgun Gothic Semilight"/>
              <a:cs typeface="Malgun Gothic Semilight"/>
            </a:endParaRPr>
          </a:p>
          <a:p>
            <a:pPr marL="0" indent="0">
              <a:buNone/>
            </a:pPr>
            <a:r>
              <a:rPr lang="ko-KR" altLang="en-US" sz="2000" dirty="0"/>
              <a:t>시스템 부팅 시</a:t>
            </a:r>
            <a:endParaRPr lang="ko-KR" sz="2000" dirty="0">
              <a:ea typeface="Malgun Gothic Semilight"/>
              <a:cs typeface="Malgun Gothic Semilight"/>
            </a:endParaRPr>
          </a:p>
          <a:p>
            <a:pPr marL="0" indent="0">
              <a:buNone/>
            </a:pPr>
            <a:r>
              <a:rPr lang="ko-KR" altLang="en-US" sz="2000" dirty="0"/>
              <a:t>특정 </a:t>
            </a:r>
            <a:r>
              <a:rPr lang="en-US" altLang="ko-KR" sz="2000" dirty="0"/>
              <a:t>launch </a:t>
            </a:r>
            <a:r>
              <a:rPr lang="ko-KR" altLang="en-US" sz="2000" dirty="0"/>
              <a:t>파일 실행시키기</a:t>
            </a:r>
            <a:endParaRPr lang="ko-KR" sz="2000" dirty="0">
              <a:ea typeface="Malgun Gothic Semilight"/>
              <a:cs typeface="Malgun Gothic Semilight"/>
            </a:endParaRPr>
          </a:p>
        </p:txBody>
      </p:sp>
      <p:pic>
        <p:nvPicPr>
          <p:cNvPr id="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8EDD9F4-D38E-2ACC-9177-49AA94A79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79" b="3"/>
          <a:stretch/>
        </p:blipFill>
        <p:spPr>
          <a:xfrm>
            <a:off x="464577" y="1096772"/>
            <a:ext cx="5571066" cy="5761228"/>
          </a:xfrm>
          <a:prstGeom prst="rect">
            <a:avLst/>
          </a:prstGeom>
        </p:spPr>
      </p:pic>
      <p:sp>
        <p:nvSpPr>
          <p:cNvPr id="45" name="Cross 44">
            <a:extLst>
              <a:ext uri="{FF2B5EF4-FFF2-40B4-BE49-F238E27FC236}">
                <a16:creationId xmlns:a16="http://schemas.microsoft.com/office/drawing/2014/main" id="{B03A2784-BA75-004F-B24B-7793E15C2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821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80209F-8EA9-624E-AA74-5D3C40DC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3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117CBF-1EEB-F0D2-6928-CEA9917C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444" y="1204721"/>
            <a:ext cx="5029395" cy="144655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4000"/>
              </a:lnSpc>
            </a:pPr>
            <a:r>
              <a:rPr lang="en-US" spc="-150" dirty="0" err="1">
                <a:ea typeface="+mj-lt"/>
                <a:cs typeface="+mj-lt"/>
              </a:rPr>
              <a:t>Param으로</a:t>
            </a:r>
            <a:br>
              <a:rPr lang="en-US" spc="-150" dirty="0">
                <a:ea typeface="+mj-lt"/>
                <a:cs typeface="+mj-lt"/>
              </a:rPr>
            </a:br>
            <a:r>
              <a:rPr lang="en-US" spc="-150" dirty="0" err="1">
                <a:ea typeface="+mj-lt"/>
                <a:cs typeface="+mj-lt"/>
              </a:rPr>
              <a:t>최대</a:t>
            </a:r>
            <a:r>
              <a:rPr lang="en-US" spc="-150" dirty="0">
                <a:ea typeface="+mj-lt"/>
                <a:cs typeface="+mj-lt"/>
              </a:rPr>
              <a:t> </a:t>
            </a:r>
            <a:r>
              <a:rPr lang="ko-KR" altLang="en-US" spc="-150" dirty="0">
                <a:ea typeface="+mj-lt"/>
                <a:cs typeface="+mj-lt"/>
              </a:rPr>
              <a:t>속도</a:t>
            </a:r>
            <a:r>
              <a:rPr lang="en-US" spc="-150" dirty="0">
                <a:ea typeface="+mj-lt"/>
                <a:cs typeface="+mj-lt"/>
              </a:rPr>
              <a:t> </a:t>
            </a:r>
            <a:r>
              <a:rPr lang="en-US" spc="-150" dirty="0" err="1">
                <a:ea typeface="+mj-lt"/>
                <a:cs typeface="+mj-lt"/>
              </a:rPr>
              <a:t>지정받기</a:t>
            </a:r>
            <a:endParaRPr lang="ko-KR" altLang="en-US" dirty="0" err="1">
              <a:ea typeface="+mj-ea"/>
              <a:cs typeface="+mj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DD451D-5900-99F0-8E73-AAA80438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444" y="3126474"/>
            <a:ext cx="5029395" cy="27537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3999"/>
              </a:lnSpc>
              <a:buNone/>
            </a:pPr>
            <a:r>
              <a:rPr lang="ko-KR" altLang="en-US" sz="2000" dirty="0" err="1">
                <a:ea typeface="Malgun Gothic Semilight"/>
                <a:cs typeface="Malgun Gothic Semilight"/>
              </a:rPr>
              <a:t>Roslaunch</a:t>
            </a:r>
            <a:r>
              <a:rPr lang="ko-KR" altLang="en-US" sz="2000" dirty="0">
                <a:ea typeface="Malgun Gothic Semilight"/>
                <a:cs typeface="Malgun Gothic Semilight"/>
              </a:rPr>
              <a:t> 의 </a:t>
            </a:r>
            <a:r>
              <a:rPr lang="ko-KR" altLang="en-US" sz="2000" dirty="0" err="1">
                <a:ea typeface="Malgun Gothic Semilight"/>
                <a:cs typeface="Malgun Gothic Semilight"/>
              </a:rPr>
              <a:t>node</a:t>
            </a:r>
            <a:r>
              <a:rPr lang="ko-KR" altLang="en-US" sz="2000" dirty="0">
                <a:ea typeface="Malgun Gothic Semilight"/>
                <a:cs typeface="Malgun Gothic Semilight"/>
              </a:rPr>
              <a:t> 에 </a:t>
            </a:r>
            <a:r>
              <a:rPr lang="ko-KR" altLang="en-US" sz="2000" dirty="0" err="1">
                <a:ea typeface="Malgun Gothic Semilight"/>
                <a:cs typeface="Malgun Gothic Semilight"/>
              </a:rPr>
              <a:t>param</a:t>
            </a:r>
            <a:r>
              <a:rPr lang="ko-KR" altLang="en-US" sz="2000" dirty="0">
                <a:ea typeface="Malgun Gothic Semilight"/>
                <a:cs typeface="Malgun Gothic Semilight"/>
              </a:rPr>
              <a:t> 값을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ko-KR" altLang="en-US" sz="2000" dirty="0">
                <a:ea typeface="Malgun Gothic Semilight"/>
                <a:cs typeface="Malgun Gothic Semilight"/>
              </a:rPr>
              <a:t>입력하여 최대 속도를 제한함</a:t>
            </a:r>
          </a:p>
        </p:txBody>
      </p:sp>
      <p:sp>
        <p:nvSpPr>
          <p:cNvPr id="45" name="Cross 44">
            <a:extLst>
              <a:ext uri="{FF2B5EF4-FFF2-40B4-BE49-F238E27FC236}">
                <a16:creationId xmlns:a16="http://schemas.microsoft.com/office/drawing/2014/main" id="{B03A2784-BA75-004F-B24B-7793E15C2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821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80209F-8EA9-624E-AA74-5D3C40DC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 descr="텍스트, 장치이(가) 표시된 사진&#10;&#10;자동 생성된 설명">
            <a:extLst>
              <a:ext uri="{FF2B5EF4-FFF2-40B4-BE49-F238E27FC236}">
                <a16:creationId xmlns:a16="http://schemas.microsoft.com/office/drawing/2014/main" id="{1E02C4B9-5E9F-389D-7EFD-8979B10D6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79" y="1686607"/>
            <a:ext cx="5062331" cy="478200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97F96D8-C5E1-E3B9-F62A-E685168FD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77" y="2286921"/>
            <a:ext cx="5062330" cy="1998406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EDB22F0-05EB-D56B-DE51-90E718E66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78" y="4403656"/>
            <a:ext cx="5062330" cy="3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99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117CBF-1EEB-F0D2-6928-CEA9917C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444" y="1204721"/>
            <a:ext cx="5029395" cy="144655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4000"/>
              </a:lnSpc>
            </a:pPr>
            <a:r>
              <a:rPr lang="en-US" spc="-150" dirty="0">
                <a:ea typeface="Malgun Gothic"/>
              </a:rPr>
              <a:t>Bag file </a:t>
            </a:r>
            <a:r>
              <a:rPr lang="ko-KR" altLang="en-US" spc="-150" dirty="0">
                <a:ea typeface="Malgun Gothic"/>
              </a:rPr>
              <a:t>만들기</a:t>
            </a:r>
            <a:endParaRPr lang="en-US" spc="-150" dirty="0">
              <a:ea typeface="Malgun Gothic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DD451D-5900-99F0-8E73-AAA80438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444" y="3126474"/>
            <a:ext cx="5029395" cy="27537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3999"/>
              </a:lnSpc>
              <a:buNone/>
            </a:pPr>
            <a:r>
              <a:rPr lang="ko-KR" altLang="en-US" sz="2000" dirty="0" err="1">
                <a:ea typeface="Malgun Gothic Semilight"/>
                <a:cs typeface="Malgun Gothic Semilight"/>
              </a:rPr>
              <a:t>Text</a:t>
            </a:r>
            <a:r>
              <a:rPr lang="ko-KR" altLang="en-US" sz="2000" dirty="0">
                <a:ea typeface="Malgun Gothic Semilight"/>
                <a:cs typeface="Malgun Gothic Semilight"/>
              </a:rPr>
              <a:t> </a:t>
            </a:r>
            <a:r>
              <a:rPr lang="ko-KR" altLang="en-US" sz="2000" dirty="0" err="1">
                <a:ea typeface="Malgun Gothic Semilight"/>
                <a:cs typeface="Malgun Gothic Semilight"/>
              </a:rPr>
              <a:t>file</a:t>
            </a:r>
            <a:r>
              <a:rPr lang="ko-KR" altLang="en-US" sz="2000" dirty="0">
                <a:ea typeface="Malgun Gothic Semilight"/>
                <a:cs typeface="Malgun Gothic Semilight"/>
              </a:rPr>
              <a:t> 대신 </a:t>
            </a:r>
            <a:r>
              <a:rPr lang="ko-KR" altLang="en-US" sz="2000" dirty="0" err="1">
                <a:ea typeface="Malgun Gothic Semilight"/>
                <a:cs typeface="Malgun Gothic Semilight"/>
              </a:rPr>
              <a:t>bag</a:t>
            </a:r>
            <a:r>
              <a:rPr lang="ko-KR" altLang="en-US" sz="2000" dirty="0">
                <a:ea typeface="Malgun Gothic Semilight"/>
                <a:cs typeface="Malgun Gothic Semilight"/>
              </a:rPr>
              <a:t> </a:t>
            </a:r>
            <a:r>
              <a:rPr lang="ko-KR" altLang="en-US" sz="2000" dirty="0" err="1">
                <a:ea typeface="Malgun Gothic Semilight"/>
                <a:cs typeface="Malgun Gothic Semilight"/>
              </a:rPr>
              <a:t>file</a:t>
            </a:r>
            <a:r>
              <a:rPr lang="ko-KR" altLang="en-US" sz="2000" dirty="0">
                <a:ea typeface="Malgun Gothic Semilight"/>
                <a:cs typeface="Malgun Gothic Semilight"/>
              </a:rPr>
              <a:t> 로 저장하는 방법</a:t>
            </a:r>
          </a:p>
        </p:txBody>
      </p:sp>
      <p:sp>
        <p:nvSpPr>
          <p:cNvPr id="45" name="Cross 44">
            <a:extLst>
              <a:ext uri="{FF2B5EF4-FFF2-40B4-BE49-F238E27FC236}">
                <a16:creationId xmlns:a16="http://schemas.microsoft.com/office/drawing/2014/main" id="{B03A2784-BA75-004F-B24B-7793E15C2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821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80209F-8EA9-624E-AA74-5D3C40DC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BCBA378-31BB-42FE-A0AB-BC4E23B0F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78" y="1269734"/>
            <a:ext cx="2826027" cy="1581130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48A13CF-4F4B-9464-CD76-4E5DD2E3F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78" y="2910149"/>
            <a:ext cx="3658429" cy="1638188"/>
          </a:xfrm>
          <a:prstGeom prst="rect">
            <a:avLst/>
          </a:prstGeom>
        </p:spPr>
      </p:pic>
      <p:pic>
        <p:nvPicPr>
          <p:cNvPr id="8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BB8A5AE-8B3E-0063-FF05-06189008C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78" y="4603940"/>
            <a:ext cx="3658428" cy="333689"/>
          </a:xfrm>
          <a:prstGeom prst="rect">
            <a:avLst/>
          </a:prstGeom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3D95440-5FDC-23B6-E2D3-2AFB51685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378" y="4996375"/>
            <a:ext cx="3658428" cy="6379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9C179D-7901-8619-0BBE-17E5F20A4283}"/>
              </a:ext>
            </a:extLst>
          </p:cNvPr>
          <p:cNvSpPr txBox="1"/>
          <p:nvPr/>
        </p:nvSpPr>
        <p:spPr>
          <a:xfrm>
            <a:off x="3843130" y="2480641"/>
            <a:ext cx="8779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Malgun Gothic Semilight"/>
                <a:cs typeface="Malgun Gothic Semilight"/>
              </a:rPr>
              <a:t>선언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9DFC1B-31D5-EC4B-E27F-FF6AB7B8A1BF}"/>
              </a:ext>
            </a:extLst>
          </p:cNvPr>
          <p:cNvSpPr txBox="1"/>
          <p:nvPr/>
        </p:nvSpPr>
        <p:spPr>
          <a:xfrm>
            <a:off x="4654825" y="4178575"/>
            <a:ext cx="8116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Malgun Gothic Semilight"/>
                <a:cs typeface="Malgun Gothic Semilight"/>
              </a:rPr>
              <a:t>생성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72D76-4B8D-D6D1-8671-D40D479F4D0F}"/>
              </a:ext>
            </a:extLst>
          </p:cNvPr>
          <p:cNvSpPr txBox="1"/>
          <p:nvPr/>
        </p:nvSpPr>
        <p:spPr>
          <a:xfrm>
            <a:off x="4654825" y="4567858"/>
            <a:ext cx="9317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Malgun Gothic Semilight"/>
                <a:cs typeface="Malgun Gothic Semilight"/>
              </a:rPr>
              <a:t>작성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031222-8478-E704-914C-563060D63FD6}"/>
              </a:ext>
            </a:extLst>
          </p:cNvPr>
          <p:cNvSpPr txBox="1"/>
          <p:nvPr/>
        </p:nvSpPr>
        <p:spPr>
          <a:xfrm>
            <a:off x="4654825" y="5267738"/>
            <a:ext cx="927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Malgun Gothic Semilight"/>
                <a:cs typeface="Malgun Gothic Semilight"/>
              </a:rPr>
              <a:t>소멸</a:t>
            </a:r>
          </a:p>
        </p:txBody>
      </p:sp>
    </p:spTree>
    <p:extLst>
      <p:ext uri="{BB962C8B-B14F-4D97-AF65-F5344CB8AC3E}">
        <p14:creationId xmlns:p14="http://schemas.microsoft.com/office/powerpoint/2010/main" val="409597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B8D5541-7726-BA46-8BFA-BF6AA8D42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97F434CF-7503-CE4F-8426-C312C631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DBFB2F-FE34-E349-9484-C275FBE3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6747103-26DE-C441-9AEF-B6F786FC1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BF2EA3-5248-21F3-3374-5EEA6109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344711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Malgun Gothic"/>
              </a:rPr>
              <a:t>INDEX</a:t>
            </a:r>
            <a:endParaRPr lang="ko-KR" altLang="en-US" dirty="0"/>
          </a:p>
        </p:txBody>
      </p:sp>
      <p:graphicFrame>
        <p:nvGraphicFramePr>
          <p:cNvPr id="43" name="내용 개체 틀 2">
            <a:extLst>
              <a:ext uri="{FF2B5EF4-FFF2-40B4-BE49-F238E27FC236}">
                <a16:creationId xmlns:a16="http://schemas.microsoft.com/office/drawing/2014/main" id="{8CB85481-39C2-099D-78B8-ED7640F42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377513"/>
              </p:ext>
            </p:extLst>
          </p:nvPr>
        </p:nvGraphicFramePr>
        <p:xfrm>
          <a:off x="4489428" y="1466838"/>
          <a:ext cx="6728905" cy="4371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47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3243671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4157C8-4ADF-9F65-6727-70FFBA73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779" y="1204721"/>
            <a:ext cx="6925552" cy="1446550"/>
          </a:xfrm>
        </p:spPr>
        <p:txBody>
          <a:bodyPr>
            <a:normAutofit/>
          </a:bodyPr>
          <a:lstStyle/>
          <a:p>
            <a:r>
              <a:rPr lang="ko-KR" altLang="en-US" sz="4100">
                <a:ea typeface="Malgun Gothic"/>
              </a:rPr>
              <a:t>1번 모드 : </a:t>
            </a:r>
            <a:r>
              <a:rPr lang="ko-KR" altLang="en-US" sz="4100" err="1">
                <a:ea typeface="Malgun Gothic"/>
              </a:rPr>
              <a:t>Using</a:t>
            </a:r>
            <a:r>
              <a:rPr lang="ko-KR" altLang="en-US" sz="4100">
                <a:ea typeface="Malgun Gothic"/>
              </a:rPr>
              <a:t> </a:t>
            </a:r>
            <a:r>
              <a:rPr lang="ko-KR" altLang="en-US" sz="4100" err="1">
                <a:ea typeface="Malgun Gothic"/>
              </a:rPr>
              <a:t>Turtlesim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C5219-E12C-9557-5019-78A492C61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780" y="2900516"/>
            <a:ext cx="7107769" cy="2979707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ko-KR" altLang="en-US" sz="2000" dirty="0" err="1">
                <a:ea typeface="Malgun Gothic Semilight"/>
                <a:cs typeface="Malgun Gothic Semilight"/>
              </a:rPr>
              <a:t>Turtlesim으로</a:t>
            </a:r>
            <a:r>
              <a:rPr lang="ko-KR" altLang="en-US" sz="2000" dirty="0">
                <a:ea typeface="Malgun Gothic Semilight"/>
                <a:cs typeface="Malgun Gothic Semilight"/>
              </a:rPr>
              <a:t> 조이스틱의 </a:t>
            </a:r>
            <a:r>
              <a:rPr lang="ko-KR" altLang="en-US" sz="2000" dirty="0" err="1">
                <a:ea typeface="Malgun Gothic Semilight"/>
                <a:cs typeface="Malgun Gothic Semilight"/>
              </a:rPr>
              <a:t>publishing</a:t>
            </a:r>
            <a:r>
              <a:rPr lang="ko-KR" altLang="en-US" sz="2000" dirty="0">
                <a:ea typeface="Malgun Gothic Semilight"/>
                <a:cs typeface="Malgun Gothic Semilight"/>
              </a:rPr>
              <a:t> 값을 </a:t>
            </a:r>
            <a:r>
              <a:rPr lang="ko-KR" altLang="en-US" sz="2000" dirty="0" err="1">
                <a:ea typeface="Malgun Gothic Semilight"/>
                <a:cs typeface="Malgun Gothic Semilight"/>
              </a:rPr>
              <a:t>subscribe함</a:t>
            </a:r>
            <a:endParaRPr lang="ko-KR" altLang="en-US" sz="2000" dirty="0">
              <a:ea typeface="Malgun Gothic Semilight"/>
              <a:cs typeface="Malgun Gothic Semilight"/>
            </a:endParaRPr>
          </a:p>
          <a:p>
            <a:r>
              <a:rPr lang="ko-KR" altLang="en-US" sz="2000" dirty="0" err="1">
                <a:ea typeface="Malgun Gothic Semilight"/>
                <a:cs typeface="Malgun Gothic Semilight"/>
              </a:rPr>
              <a:t>Publishing된</a:t>
            </a:r>
            <a:r>
              <a:rPr lang="ko-KR" altLang="en-US" sz="2000" dirty="0">
                <a:ea typeface="Malgun Gothic Semilight"/>
                <a:cs typeface="Malgun Gothic Semilight"/>
              </a:rPr>
              <a:t> 값을 .</a:t>
            </a:r>
            <a:r>
              <a:rPr lang="ko-KR" altLang="en-US" sz="2000" dirty="0" err="1">
                <a:ea typeface="Malgun Gothic Semilight"/>
                <a:cs typeface="Malgun Gothic Semilight"/>
              </a:rPr>
              <a:t>txt</a:t>
            </a:r>
            <a:r>
              <a:rPr lang="ko-KR" altLang="en-US" sz="2000" dirty="0">
                <a:ea typeface="Malgun Gothic Semilight"/>
                <a:cs typeface="Malgun Gothic Semilight"/>
              </a:rPr>
              <a:t> 파일로 저장</a:t>
            </a:r>
            <a:endParaRPr lang="ko-KR" altLang="en-US" sz="2000">
              <a:ea typeface="Malgun Gothic Semilight"/>
              <a:cs typeface="Malgun Gothic Semilight"/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623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7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87DF6-95BA-CF7F-0034-9E13F273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3999"/>
              </a:lnSpc>
            </a:pPr>
            <a:r>
              <a:rPr lang="ko-KR" dirty="0">
                <a:ea typeface="+mj-lt"/>
                <a:cs typeface="+mj-lt"/>
              </a:rPr>
              <a:t>1번 모드 : </a:t>
            </a:r>
            <a:r>
              <a:rPr lang="ko-KR" dirty="0" err="1">
                <a:ea typeface="+mj-lt"/>
                <a:cs typeface="+mj-lt"/>
              </a:rPr>
              <a:t>Using</a:t>
            </a:r>
            <a:r>
              <a:rPr lang="ko-KR" dirty="0">
                <a:ea typeface="+mj-lt"/>
                <a:cs typeface="+mj-lt"/>
              </a:rPr>
              <a:t> </a:t>
            </a:r>
            <a:r>
              <a:rPr lang="ko-KR" dirty="0" err="1">
                <a:ea typeface="+mj-lt"/>
                <a:cs typeface="+mj-lt"/>
              </a:rPr>
              <a:t>Turtlesim</a:t>
            </a:r>
            <a:endParaRPr lang="ko-KR">
              <a:ea typeface="+mj-lt"/>
              <a:cs typeface="+mj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Malgun Gothic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880A72A-BD17-7018-313D-5A9B6CE28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461" y="3714431"/>
            <a:ext cx="7686675" cy="1143000"/>
          </a:xfr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8728B21-285E-8C42-0BFD-ED7DBDA1A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22" y="4964311"/>
            <a:ext cx="2743200" cy="131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5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0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22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117CBF-1EEB-F0D2-6928-CEA9917C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3510164" cy="232045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spc="-150" dirty="0">
                <a:ea typeface="+mj-lt"/>
                <a:cs typeface="+mj-lt"/>
              </a:rPr>
              <a:t>1</a:t>
            </a:r>
            <a:r>
              <a:rPr lang="ko-KR" altLang="en-US" sz="4000" spc="-150" dirty="0">
                <a:ea typeface="+mj-lt"/>
                <a:cs typeface="+mj-lt"/>
              </a:rPr>
              <a:t>번 모드</a:t>
            </a:r>
            <a:br>
              <a:rPr lang="ko-KR" altLang="en-US" sz="4000" spc="-150" dirty="0">
                <a:ea typeface="+mj-lt"/>
                <a:cs typeface="+mj-lt"/>
              </a:rPr>
            </a:br>
            <a:r>
              <a:rPr lang="en-US" altLang="ko-KR" sz="4000" spc="-150" dirty="0">
                <a:ea typeface="+mj-lt"/>
                <a:cs typeface="+mj-lt"/>
              </a:rPr>
              <a:t>Using</a:t>
            </a:r>
            <a:r>
              <a:rPr lang="ko-KR" altLang="en-US" sz="4000" spc="-150" dirty="0">
                <a:ea typeface="+mj-lt"/>
                <a:cs typeface="+mj-lt"/>
              </a:rPr>
              <a:t> </a:t>
            </a:r>
            <a:r>
              <a:rPr lang="en-US" altLang="ko-KR" sz="4000" spc="-150" dirty="0" err="1">
                <a:ea typeface="+mj-lt"/>
                <a:cs typeface="+mj-lt"/>
              </a:rPr>
              <a:t>Turtlesim</a:t>
            </a:r>
            <a:endParaRPr lang="ko-KR" altLang="en-US" sz="4000" dirty="0" err="1">
              <a:ea typeface="+mj-ea"/>
              <a:cs typeface="+mj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DD451D-5900-99F0-8E73-AAA80438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105" y="4466845"/>
            <a:ext cx="3377643" cy="882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ea typeface="Malgun Gothic Semilight"/>
                <a:cs typeface="Malgun Gothic Semilight"/>
              </a:rPr>
              <a:t>Sub -&gt; /joy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Pub -&gt; /turtle1/</a:t>
            </a:r>
            <a:r>
              <a:rPr lang="en-US" sz="1900" dirty="0" err="1"/>
              <a:t>cmd_vel</a:t>
            </a:r>
            <a:endParaRPr lang="ko-KR" dirty="0" err="1">
              <a:ea typeface="Malgun Gothic Semilight"/>
              <a:cs typeface="Malgun Gothic Semilight"/>
            </a:endParaRPr>
          </a:p>
        </p:txBody>
      </p:sp>
      <p:sp>
        <p:nvSpPr>
          <p:cNvPr id="38" name="Cross 30">
            <a:extLst>
              <a:ext uri="{FF2B5EF4-FFF2-40B4-BE49-F238E27FC236}">
                <a16:creationId xmlns:a16="http://schemas.microsoft.com/office/drawing/2014/main" id="{8FF2C30B-C8A1-7E4F-9E2A-C1B204E51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749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DBBB8F4-F135-678F-897C-2074A1EBC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830" y="1324898"/>
            <a:ext cx="6398730" cy="1022903"/>
          </a:xfrm>
          <a:prstGeom prst="rect">
            <a:avLst/>
          </a:prstGeom>
        </p:spPr>
      </p:pic>
      <p:pic>
        <p:nvPicPr>
          <p:cNvPr id="8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5E44BFB-10B2-1A12-A923-3414B4E3B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792" y="2549931"/>
            <a:ext cx="6395830" cy="305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9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0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22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117CBF-1EEB-F0D2-6928-CEA9917C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3510164" cy="232045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spc="-150" dirty="0">
                <a:ea typeface="+mj-lt"/>
                <a:cs typeface="+mj-lt"/>
              </a:rPr>
              <a:t>1</a:t>
            </a:r>
            <a:r>
              <a:rPr lang="ko-KR" altLang="en-US" sz="4000" spc="-150" dirty="0">
                <a:ea typeface="+mj-lt"/>
                <a:cs typeface="+mj-lt"/>
              </a:rPr>
              <a:t>번 모드</a:t>
            </a:r>
            <a:br>
              <a:rPr lang="ko-KR" altLang="en-US" sz="4000" spc="-150" dirty="0">
                <a:ea typeface="+mj-lt"/>
                <a:cs typeface="+mj-lt"/>
              </a:rPr>
            </a:br>
            <a:r>
              <a:rPr lang="en-US" altLang="ko-KR" sz="4000" spc="-150" dirty="0">
                <a:ea typeface="+mj-lt"/>
                <a:cs typeface="+mj-lt"/>
              </a:rPr>
              <a:t>Using</a:t>
            </a:r>
            <a:r>
              <a:rPr lang="ko-KR" altLang="en-US" sz="4000" spc="-150" dirty="0">
                <a:ea typeface="+mj-lt"/>
                <a:cs typeface="+mj-lt"/>
              </a:rPr>
              <a:t> </a:t>
            </a:r>
            <a:r>
              <a:rPr lang="en-US" altLang="ko-KR" sz="4000" spc="-150" dirty="0" err="1">
                <a:ea typeface="+mj-lt"/>
                <a:cs typeface="+mj-lt"/>
              </a:rPr>
              <a:t>Turtlesim</a:t>
            </a:r>
            <a:endParaRPr lang="ko-KR" altLang="en-US" sz="4000" dirty="0" err="1">
              <a:ea typeface="+mj-ea"/>
              <a:cs typeface="+mj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DD451D-5900-99F0-8E73-AAA80438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105" y="4466845"/>
            <a:ext cx="3377643" cy="882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ea typeface="Malgun Gothic Semilight"/>
                <a:cs typeface="Malgun Gothic Semilight"/>
              </a:rPr>
              <a:t>Recorder -&gt; string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ea typeface="Malgun Gothic Semilight"/>
                <a:cs typeface="Malgun Gothic Semilight"/>
              </a:rPr>
              <a:t>Saver -&gt; text file</a:t>
            </a:r>
          </a:p>
        </p:txBody>
      </p:sp>
      <p:sp>
        <p:nvSpPr>
          <p:cNvPr id="38" name="Cross 30">
            <a:extLst>
              <a:ext uri="{FF2B5EF4-FFF2-40B4-BE49-F238E27FC236}">
                <a16:creationId xmlns:a16="http://schemas.microsoft.com/office/drawing/2014/main" id="{8FF2C30B-C8A1-7E4F-9E2A-C1B204E51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749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DBBB8F4-F135-678F-897C-2074A1EBC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03" y="1892257"/>
            <a:ext cx="6393643" cy="1221685"/>
          </a:xfrm>
          <a:prstGeom prst="rect">
            <a:avLst/>
          </a:prstGeom>
        </p:spPr>
      </p:pic>
      <p:pic>
        <p:nvPicPr>
          <p:cNvPr id="8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5E44BFB-10B2-1A12-A923-3414B4E3B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792" y="3464352"/>
            <a:ext cx="6395830" cy="143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0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3243671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4157C8-4ADF-9F65-6727-70FFBA73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779" y="1204721"/>
            <a:ext cx="6925552" cy="1446550"/>
          </a:xfrm>
        </p:spPr>
        <p:txBody>
          <a:bodyPr>
            <a:normAutofit/>
          </a:bodyPr>
          <a:lstStyle/>
          <a:p>
            <a:r>
              <a:rPr lang="ko-KR" altLang="en-US" sz="4100" dirty="0">
                <a:ea typeface="Malgun Gothic"/>
              </a:rPr>
              <a:t>2번 모드 : </a:t>
            </a:r>
            <a:r>
              <a:rPr lang="ko-KR" altLang="en-US" sz="4100" dirty="0" err="1">
                <a:ea typeface="Malgun Gothic"/>
              </a:rPr>
              <a:t>Using</a:t>
            </a:r>
            <a:r>
              <a:rPr lang="ko-KR" altLang="en-US" sz="4100" dirty="0">
                <a:ea typeface="Malgun Gothic"/>
              </a:rPr>
              <a:t> </a:t>
            </a:r>
            <a:r>
              <a:rPr lang="ko-KR" altLang="en-US" sz="4100" dirty="0" err="1">
                <a:ea typeface="Malgun Gothic"/>
              </a:rPr>
              <a:t>Servinggo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C5219-E12C-9557-5019-78A492C61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780" y="2900516"/>
            <a:ext cx="7107769" cy="2979707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ko-KR" altLang="en-US" sz="2000" dirty="0" err="1">
                <a:ea typeface="Malgun Gothic Semilight"/>
                <a:cs typeface="Malgun Gothic Semilight"/>
              </a:rPr>
              <a:t>Servinggo가</a:t>
            </a:r>
            <a:r>
              <a:rPr lang="ko-KR" altLang="en-US" sz="2000" dirty="0">
                <a:ea typeface="Malgun Gothic Semilight"/>
                <a:cs typeface="Malgun Gothic Semilight"/>
              </a:rPr>
              <a:t> 조이스틱의 </a:t>
            </a:r>
            <a:r>
              <a:rPr lang="ko-KR" altLang="en-US" sz="2000" dirty="0" err="1">
                <a:ea typeface="Malgun Gothic Semilight"/>
                <a:cs typeface="Malgun Gothic Semilight"/>
              </a:rPr>
              <a:t>publishing</a:t>
            </a:r>
            <a:r>
              <a:rPr lang="ko-KR" altLang="en-US" sz="2000" dirty="0">
                <a:ea typeface="Malgun Gothic Semilight"/>
                <a:cs typeface="Malgun Gothic Semilight"/>
              </a:rPr>
              <a:t> 값을 </a:t>
            </a:r>
            <a:r>
              <a:rPr lang="ko-KR" altLang="en-US" sz="2000" dirty="0" err="1">
                <a:ea typeface="Malgun Gothic Semilight"/>
                <a:cs typeface="Malgun Gothic Semilight"/>
              </a:rPr>
              <a:t>subscribe함</a:t>
            </a:r>
            <a:endParaRPr lang="ko-KR" altLang="en-US" sz="2000" dirty="0">
              <a:ea typeface="Malgun Gothic Semilight"/>
              <a:cs typeface="Malgun Gothic Semilight"/>
            </a:endParaRPr>
          </a:p>
          <a:p>
            <a:r>
              <a:rPr lang="ko-KR" altLang="en-US" sz="2000" dirty="0" err="1">
                <a:ea typeface="Malgun Gothic Semilight"/>
                <a:cs typeface="Malgun Gothic Semilight"/>
              </a:rPr>
              <a:t>Publishing된</a:t>
            </a:r>
            <a:r>
              <a:rPr lang="ko-KR" altLang="en-US" sz="2000" dirty="0">
                <a:ea typeface="Malgun Gothic Semilight"/>
                <a:cs typeface="Malgun Gothic Semilight"/>
              </a:rPr>
              <a:t> 값을 .</a:t>
            </a:r>
            <a:r>
              <a:rPr lang="ko-KR" altLang="en-US" sz="2000" dirty="0" err="1">
                <a:ea typeface="Malgun Gothic Semilight"/>
                <a:cs typeface="Malgun Gothic Semilight"/>
              </a:rPr>
              <a:t>txt</a:t>
            </a:r>
            <a:r>
              <a:rPr lang="ko-KR" altLang="en-US" sz="2000" dirty="0">
                <a:ea typeface="Malgun Gothic Semilight"/>
                <a:cs typeface="Malgun Gothic Semilight"/>
              </a:rPr>
              <a:t> 파일로 저장</a:t>
            </a:r>
            <a:endParaRPr lang="ko-KR" altLang="en-US" sz="2000">
              <a:ea typeface="Malgun Gothic Semilight"/>
              <a:cs typeface="Malgun Gothic Semilight"/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623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0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22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117CBF-1EEB-F0D2-6928-CEA9917C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3510164" cy="232045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4000" spc="-150" dirty="0">
                <a:ea typeface="+mj-lt"/>
                <a:cs typeface="+mj-lt"/>
              </a:rPr>
              <a:t>2번 모드</a:t>
            </a:r>
            <a:br>
              <a:rPr lang="ko-KR" altLang="en-US" sz="4000" spc="-150" dirty="0">
                <a:ea typeface="+mj-lt"/>
                <a:cs typeface="+mj-lt"/>
              </a:rPr>
            </a:br>
            <a:r>
              <a:rPr lang="en-US" altLang="ko-KR" sz="4000" spc="-150" dirty="0">
                <a:ea typeface="+mj-lt"/>
                <a:cs typeface="+mj-lt"/>
              </a:rPr>
              <a:t>Using</a:t>
            </a:r>
            <a:r>
              <a:rPr lang="ko-KR" altLang="en-US" sz="4000" spc="-150" dirty="0">
                <a:ea typeface="+mj-lt"/>
                <a:cs typeface="+mj-lt"/>
              </a:rPr>
              <a:t> </a:t>
            </a:r>
            <a:r>
              <a:rPr lang="en-US" altLang="ko-KR" sz="4000" spc="-150" dirty="0" err="1">
                <a:ea typeface="+mj-lt"/>
                <a:cs typeface="+mj-lt"/>
              </a:rPr>
              <a:t>Turtlesim</a:t>
            </a:r>
            <a:endParaRPr lang="ko-KR" altLang="en-US" sz="4000" dirty="0" err="1">
              <a:ea typeface="+mj-ea"/>
              <a:cs typeface="+mj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DD451D-5900-99F0-8E73-AAA80438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105" y="4466845"/>
            <a:ext cx="3377643" cy="882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ea typeface="Malgun Gothic Semilight"/>
                <a:cs typeface="Malgun Gothic Semilight"/>
              </a:rPr>
              <a:t>Sub -&gt; /joy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Pub -&gt; /</a:t>
            </a:r>
            <a:r>
              <a:rPr lang="en-US" sz="1900" dirty="0" err="1"/>
              <a:t>cmd_vel</a:t>
            </a:r>
            <a:endParaRPr lang="ko-KR" dirty="0" err="1">
              <a:ea typeface="Malgun Gothic Semilight"/>
              <a:cs typeface="Malgun Gothic Semilight"/>
            </a:endParaRPr>
          </a:p>
        </p:txBody>
      </p:sp>
      <p:sp>
        <p:nvSpPr>
          <p:cNvPr id="38" name="Cross 30">
            <a:extLst>
              <a:ext uri="{FF2B5EF4-FFF2-40B4-BE49-F238E27FC236}">
                <a16:creationId xmlns:a16="http://schemas.microsoft.com/office/drawing/2014/main" id="{8FF2C30B-C8A1-7E4F-9E2A-C1B204E51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749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DBBB8F4-F135-678F-897C-2074A1EBC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830" y="1662651"/>
            <a:ext cx="6398730" cy="637289"/>
          </a:xfrm>
          <a:prstGeom prst="rect">
            <a:avLst/>
          </a:prstGeom>
        </p:spPr>
      </p:pic>
      <p:pic>
        <p:nvPicPr>
          <p:cNvPr id="8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5E44BFB-10B2-1A12-A923-3414B4E3B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792" y="2585807"/>
            <a:ext cx="6395830" cy="277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1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3243671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4157C8-4ADF-9F65-6727-70FFBA73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779" y="1204721"/>
            <a:ext cx="6925552" cy="1446550"/>
          </a:xfrm>
        </p:spPr>
        <p:txBody>
          <a:bodyPr>
            <a:normAutofit/>
          </a:bodyPr>
          <a:lstStyle/>
          <a:p>
            <a:r>
              <a:rPr lang="ko-KR" altLang="en-US" sz="4100" dirty="0">
                <a:ea typeface="Malgun Gothic"/>
              </a:rPr>
              <a:t>3번 모드 : </a:t>
            </a:r>
            <a:r>
              <a:rPr lang="ko-KR" altLang="en-US" sz="4100" dirty="0" err="1">
                <a:ea typeface="Malgun Gothic"/>
              </a:rPr>
              <a:t>Using</a:t>
            </a:r>
            <a:r>
              <a:rPr lang="ko-KR" altLang="en-US" sz="4100" dirty="0">
                <a:ea typeface="Malgun Gothic"/>
              </a:rPr>
              <a:t> </a:t>
            </a:r>
            <a:r>
              <a:rPr lang="ko-KR" altLang="en-US" sz="4100" dirty="0" err="1">
                <a:ea typeface="Malgun Gothic"/>
              </a:rPr>
              <a:t>Text</a:t>
            </a:r>
            <a:r>
              <a:rPr lang="ko-KR" altLang="en-US" sz="4100" dirty="0">
                <a:ea typeface="Malgun Gothic"/>
              </a:rPr>
              <a:t> </a:t>
            </a:r>
            <a:r>
              <a:rPr lang="ko-KR" altLang="en-US" sz="4100" dirty="0" err="1">
                <a:ea typeface="Malgun Gothic"/>
              </a:rPr>
              <a:t>File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C5219-E12C-9557-5019-78A492C61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780" y="2900516"/>
            <a:ext cx="7107769" cy="2979707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ko-KR" altLang="en-US" sz="2000" dirty="0">
                <a:ea typeface="Malgun Gothic Semilight"/>
                <a:cs typeface="Malgun Gothic Semilight"/>
              </a:rPr>
              <a:t>저장된 </a:t>
            </a:r>
            <a:r>
              <a:rPr lang="ko-KR" altLang="en-US" sz="2000" dirty="0" err="1">
                <a:ea typeface="Malgun Gothic Semilight"/>
                <a:cs typeface="Malgun Gothic Semilight"/>
              </a:rPr>
              <a:t>text</a:t>
            </a:r>
            <a:r>
              <a:rPr lang="ko-KR" altLang="en-US" sz="2000" dirty="0">
                <a:ea typeface="Malgun Gothic Semilight"/>
                <a:cs typeface="Malgun Gothic Semilight"/>
              </a:rPr>
              <a:t> </a:t>
            </a:r>
            <a:r>
              <a:rPr lang="ko-KR" altLang="en-US" sz="2000" dirty="0" err="1">
                <a:ea typeface="Malgun Gothic Semilight"/>
                <a:cs typeface="Malgun Gothic Semilight"/>
              </a:rPr>
              <a:t>file을</a:t>
            </a:r>
            <a:r>
              <a:rPr lang="ko-KR" altLang="en-US" sz="2000" dirty="0">
                <a:ea typeface="Malgun Gothic Semilight"/>
                <a:cs typeface="Malgun Gothic Semilight"/>
              </a:rPr>
              <a:t> </a:t>
            </a:r>
            <a:r>
              <a:rPr lang="ko-KR" altLang="en-US" sz="2000" dirty="0" err="1">
                <a:ea typeface="Malgun Gothic Semilight"/>
                <a:cs typeface="Malgun Gothic Semilight"/>
              </a:rPr>
              <a:t>개행문자</a:t>
            </a:r>
            <a:r>
              <a:rPr lang="ko-KR" altLang="en-US" sz="2000" dirty="0">
                <a:ea typeface="Malgun Gothic Semilight"/>
                <a:cs typeface="Malgun Gothic Semilight"/>
              </a:rPr>
              <a:t> 단위로 끊어 </a:t>
            </a:r>
            <a:r>
              <a:rPr lang="ko-KR" altLang="en-US" sz="2000" dirty="0" err="1">
                <a:ea typeface="Malgun Gothic Semilight"/>
                <a:cs typeface="Malgun Gothic Semilight"/>
              </a:rPr>
              <a:t>읽어옴</a:t>
            </a:r>
          </a:p>
          <a:p>
            <a:r>
              <a:rPr lang="ko-KR" altLang="en-US" sz="2000" dirty="0">
                <a:ea typeface="Malgun Gothic Semilight"/>
                <a:cs typeface="Malgun Gothic Semilight"/>
              </a:rPr>
              <a:t>각 행마다 저장된 정보를 </a:t>
            </a:r>
            <a:r>
              <a:rPr lang="ko-KR" altLang="en-US" sz="2000" dirty="0" err="1">
                <a:ea typeface="Malgun Gothic Semilight"/>
                <a:cs typeface="Malgun Gothic Semilight"/>
              </a:rPr>
              <a:t>linear.x</a:t>
            </a:r>
            <a:r>
              <a:rPr lang="ko-KR" altLang="en-US" sz="2000" dirty="0">
                <a:ea typeface="Malgun Gothic Semilight"/>
                <a:cs typeface="Malgun Gothic Semilight"/>
              </a:rPr>
              <a:t>, </a:t>
            </a:r>
            <a:r>
              <a:rPr lang="ko-KR" altLang="en-US" sz="2000" dirty="0" err="1">
                <a:ea typeface="Malgun Gothic Semilight"/>
                <a:cs typeface="Malgun Gothic Semilight"/>
              </a:rPr>
              <a:t>angular.z로</a:t>
            </a:r>
            <a:r>
              <a:rPr lang="ko-KR" altLang="en-US" sz="2000" dirty="0">
                <a:ea typeface="Malgun Gothic Semilight"/>
                <a:cs typeface="Malgun Gothic Semilight"/>
              </a:rPr>
              <a:t> </a:t>
            </a:r>
            <a:r>
              <a:rPr lang="ko-KR" altLang="en-US" sz="2000" dirty="0" err="1">
                <a:ea typeface="Malgun Gothic Semilight"/>
                <a:cs typeface="Malgun Gothic Semilight"/>
              </a:rPr>
              <a:t>파싱한</a:t>
            </a:r>
            <a:r>
              <a:rPr lang="ko-KR" altLang="en-US" sz="2000" dirty="0">
                <a:ea typeface="Malgun Gothic Semilight"/>
                <a:cs typeface="Malgun Gothic Semilight"/>
              </a:rPr>
              <a:t> 뒤</a:t>
            </a:r>
          </a:p>
          <a:p>
            <a:pPr>
              <a:lnSpc>
                <a:spcPct val="113999"/>
              </a:lnSpc>
            </a:pPr>
            <a:r>
              <a:rPr lang="ko-KR" altLang="en-US" sz="2000" dirty="0" err="1">
                <a:ea typeface="Malgun Gothic Semilight"/>
                <a:cs typeface="Malgun Gothic Semilight"/>
              </a:rPr>
              <a:t>geometry_msgs</a:t>
            </a:r>
            <a:r>
              <a:rPr lang="ko-KR" altLang="en-US" sz="2000" dirty="0">
                <a:ea typeface="Malgun Gothic Semilight"/>
                <a:cs typeface="Malgun Gothic Semilight"/>
              </a:rPr>
              <a:t>::</a:t>
            </a:r>
            <a:r>
              <a:rPr lang="ko-KR" altLang="en-US" sz="2000" dirty="0" err="1">
                <a:ea typeface="Malgun Gothic Semilight"/>
                <a:cs typeface="Malgun Gothic Semilight"/>
              </a:rPr>
              <a:t>Twist로</a:t>
            </a:r>
            <a:r>
              <a:rPr lang="ko-KR" altLang="en-US" sz="2000" dirty="0">
                <a:ea typeface="Malgun Gothic Semilight"/>
                <a:cs typeface="Malgun Gothic Semilight"/>
              </a:rPr>
              <a:t> /</a:t>
            </a:r>
            <a:r>
              <a:rPr lang="ko-KR" altLang="en-US" sz="2000" dirty="0" err="1">
                <a:ea typeface="Malgun Gothic Semilight"/>
                <a:cs typeface="Malgun Gothic Semilight"/>
              </a:rPr>
              <a:t>cmd_vel에</a:t>
            </a:r>
            <a:r>
              <a:rPr lang="ko-KR" altLang="en-US" sz="2000" dirty="0">
                <a:ea typeface="Malgun Gothic Semilight"/>
                <a:cs typeface="Malgun Gothic Semilight"/>
              </a:rPr>
              <a:t> </a:t>
            </a:r>
            <a:r>
              <a:rPr lang="ko-KR" altLang="en-US" sz="2000" dirty="0" err="1">
                <a:ea typeface="Malgun Gothic Semilight"/>
                <a:cs typeface="Malgun Gothic Semilight"/>
              </a:rPr>
              <a:t>publishing</a:t>
            </a:r>
            <a:r>
              <a:rPr lang="ko-KR" altLang="en-US" sz="2000" dirty="0">
                <a:ea typeface="Malgun Gothic Semilight"/>
                <a:cs typeface="Malgun Gothic Semilight"/>
              </a:rPr>
              <a:t> 함</a:t>
            </a: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623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8023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RightStep">
      <a:dk1>
        <a:srgbClr val="000000"/>
      </a:dk1>
      <a:lt1>
        <a:srgbClr val="FFFFFF"/>
      </a:lt1>
      <a:dk2>
        <a:srgbClr val="3C3122"/>
      </a:dk2>
      <a:lt2>
        <a:srgbClr val="E2E7E8"/>
      </a:lt2>
      <a:accent1>
        <a:srgbClr val="E74929"/>
      </a:accent1>
      <a:accent2>
        <a:srgbClr val="D58617"/>
      </a:accent2>
      <a:accent3>
        <a:srgbClr val="A7A81E"/>
      </a:accent3>
      <a:accent4>
        <a:srgbClr val="72B514"/>
      </a:accent4>
      <a:accent5>
        <a:srgbClr val="3AB921"/>
      </a:accent5>
      <a:accent6>
        <a:srgbClr val="14BB3E"/>
      </a:accent6>
      <a:hlink>
        <a:srgbClr val="358EA0"/>
      </a:hlink>
      <a:folHlink>
        <a:srgbClr val="7F7F7F"/>
      </a:folHlink>
    </a:clrScheme>
    <a:fontScheme name="Madrid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MadridVTI</vt:lpstr>
      <vt:lpstr>COGA-OJT 4th Week(2)</vt:lpstr>
      <vt:lpstr>INDEX</vt:lpstr>
      <vt:lpstr>1번 모드 : Using Turtlesim</vt:lpstr>
      <vt:lpstr>1번 모드 : Using Turtlesim </vt:lpstr>
      <vt:lpstr>1번 모드 Using Turtlesim</vt:lpstr>
      <vt:lpstr>1번 모드 Using Turtlesim</vt:lpstr>
      <vt:lpstr>2번 모드 : Using Servinggo</vt:lpstr>
      <vt:lpstr>2번 모드 Using Turtlesim</vt:lpstr>
      <vt:lpstr>3번 모드 : Using Text File</vt:lpstr>
      <vt:lpstr>text file의 형식</vt:lpstr>
      <vt:lpstr>3번 모드 Using Textfile</vt:lpstr>
      <vt:lpstr>3번 모드 Using Textfile</vt:lpstr>
      <vt:lpstr>3번 모드 Using Textfile</vt:lpstr>
      <vt:lpstr>Auto Start With System Booting</vt:lpstr>
      <vt:lpstr>Auto Start With System Booting</vt:lpstr>
      <vt:lpstr>Param으로 최대 속도 지정받기</vt:lpstr>
      <vt:lpstr>Bag file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257</cp:revision>
  <dcterms:created xsi:type="dcterms:W3CDTF">2022-10-07T02:44:42Z</dcterms:created>
  <dcterms:modified xsi:type="dcterms:W3CDTF">2022-10-07T03:27:56Z</dcterms:modified>
</cp:coreProperties>
</file>