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41320" y="4053600"/>
            <a:ext cx="94885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4132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70348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049280" y="209628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57600" y="209628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41320" y="405360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049280" y="405360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57600" y="405360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41320" y="552960"/>
            <a:ext cx="9488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4132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70348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41320" y="4053600"/>
            <a:ext cx="94885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41320" y="4053600"/>
            <a:ext cx="94885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4132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70348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049280" y="209628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257600" y="209628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41320" y="405360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049280" y="405360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257600" y="4053600"/>
            <a:ext cx="305496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41320" y="552960"/>
            <a:ext cx="9488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4132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374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703480" y="405360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703480" y="2096280"/>
            <a:ext cx="46303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41320" y="4053600"/>
            <a:ext cx="9488520" cy="178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0748520" y="334800"/>
            <a:ext cx="0" cy="6188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72960" y="6047280"/>
            <a:ext cx="103755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41320" y="663840"/>
            <a:ext cx="9455760" cy="3593880"/>
          </a:xfrm>
          <a:prstGeom prst="rect">
            <a:avLst/>
          </a:prstGeom>
        </p:spPr>
        <p:txBody>
          <a:bodyPr lIns="109800" rIns="109800" tIns="109800" bIns="91440" anchor="b">
            <a:noAutofit/>
          </a:bodyPr>
          <a:p>
            <a:pPr>
              <a:lnSpc>
                <a:spcPct val="110000"/>
              </a:lnSpc>
            </a:pPr>
            <a:r>
              <a:rPr b="1" lang="en-US" sz="5400" spc="49" strike="noStrike">
                <a:solidFill>
                  <a:srgbClr val="000000"/>
                </a:solidFill>
                <a:latin typeface="Malgun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>
              <a:lnSpc>
                <a:spcPct val="100000"/>
              </a:lnSpc>
            </a:pPr>
            <a:fld id="{CE6ED068-7F92-4F47-89E6-66D4591A924F}" type="datetime1">
              <a:rPr b="1" lang="en-US" sz="1000" spc="299" strike="noStrike" cap="all">
                <a:solidFill>
                  <a:srgbClr val="000000"/>
                </a:solidFill>
                <a:latin typeface="Malgun Gothic"/>
              </a:rPr>
              <a:t>10/07/2022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82A4251A-9631-45D4-AA66-0F491AC8B88F}" type="slidenum">
              <a:rPr b="1" lang="en-US" sz="2500" spc="-1" strike="noStrike" cap="all">
                <a:solidFill>
                  <a:srgbClr val="000000"/>
                </a:solidFill>
                <a:latin typeface="Malgun Gothic"/>
              </a:rPr>
              <a:t>&lt;number&gt;</a:t>
            </a:fld>
            <a:endParaRPr b="0" lang="en-US" sz="25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360000" y="4495680"/>
            <a:ext cx="103755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Click to edit the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outline text format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29" strike="noStrike">
                <a:solidFill>
                  <a:srgbClr val="000000"/>
                </a:solidFill>
                <a:latin typeface="Malgun Gothic"/>
              </a:rPr>
              <a:t>Second Outline Level</a:t>
            </a:r>
            <a:endParaRPr b="0" lang="en-US" sz="1600" spc="29" strike="noStrike">
              <a:solidFill>
                <a:srgbClr val="000000"/>
              </a:solidFill>
              <a:latin typeface="Malgun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29" strike="noStrike">
                <a:solidFill>
                  <a:srgbClr val="000000"/>
                </a:solidFill>
                <a:latin typeface="Malgun Gothic"/>
              </a:rPr>
              <a:t>Third Outline Level</a:t>
            </a:r>
            <a:endParaRPr b="0" lang="en-US" sz="1400" spc="29" strike="noStrike">
              <a:solidFill>
                <a:srgbClr val="000000"/>
              </a:solidFill>
              <a:latin typeface="Malgun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29" strike="noStrike">
                <a:solidFill>
                  <a:srgbClr val="000000"/>
                </a:solidFill>
                <a:latin typeface="Malgun Gothic"/>
              </a:rPr>
              <a:t>Fourth Outline </a:t>
            </a:r>
            <a:r>
              <a:rPr b="0" lang="en-US" sz="1400" spc="29" strike="noStrike">
                <a:solidFill>
                  <a:srgbClr val="000000"/>
                </a:solidFill>
                <a:latin typeface="Malgun Gothic"/>
              </a:rPr>
              <a:t>Level</a:t>
            </a:r>
            <a:endParaRPr b="0" lang="en-US" sz="1400" spc="29" strike="noStrike">
              <a:solidFill>
                <a:srgbClr val="000000"/>
              </a:solidFill>
              <a:latin typeface="Malgun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Fifth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Outline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Level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Sixt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h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Outli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ne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Leve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l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S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e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v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e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n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t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h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O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u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tl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i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n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e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L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e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v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e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l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10748520" y="334800"/>
            <a:ext cx="0" cy="6188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372960" y="6047280"/>
            <a:ext cx="103755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en-US" sz="4400" spc="49" strike="noStrike">
                <a:solidFill>
                  <a:srgbClr val="000000"/>
                </a:solidFill>
                <a:latin typeface="Malgun 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</a:rPr>
              <a:t>Click to edit Master text styles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lvl="1" marL="4572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29" strike="noStrike">
                <a:solidFill>
                  <a:srgbClr val="000000"/>
                </a:solidFill>
                <a:latin typeface="Malgun Gothic"/>
              </a:rPr>
              <a:t>Second level</a:t>
            </a:r>
            <a:endParaRPr b="0" lang="en-US" sz="1800" spc="29" strike="noStrike">
              <a:solidFill>
                <a:srgbClr val="000000"/>
              </a:solidFill>
              <a:latin typeface="Malgun Gothic"/>
            </a:endParaRPr>
          </a:p>
          <a:p>
            <a:pPr lvl="2" marL="9144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29" strike="noStrike">
                <a:solidFill>
                  <a:srgbClr val="000000"/>
                </a:solidFill>
                <a:latin typeface="Malgun Gothic"/>
              </a:rPr>
              <a:t>Third level</a:t>
            </a:r>
            <a:endParaRPr b="0" lang="en-US" sz="1600" spc="29" strike="noStrike">
              <a:solidFill>
                <a:srgbClr val="000000"/>
              </a:solidFill>
              <a:latin typeface="Malgun Gothic"/>
            </a:endParaRPr>
          </a:p>
          <a:p>
            <a:pPr lvl="3" marL="13716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29" strike="noStrike">
                <a:solidFill>
                  <a:srgbClr val="000000"/>
                </a:solidFill>
                <a:latin typeface="Malgun Gothic"/>
              </a:rPr>
              <a:t>Fourth level</a:t>
            </a:r>
            <a:endParaRPr b="0" lang="en-US" sz="1400" spc="29" strike="noStrike">
              <a:solidFill>
                <a:srgbClr val="000000"/>
              </a:solidFill>
              <a:latin typeface="Malgun Gothic"/>
            </a:endParaRPr>
          </a:p>
          <a:p>
            <a:pPr lvl="4" marL="18288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29" strike="noStrike">
                <a:solidFill>
                  <a:srgbClr val="000000"/>
                </a:solidFill>
                <a:latin typeface="Malgun Gothic"/>
              </a:rPr>
              <a:t>Fifth level</a:t>
            </a:r>
            <a:endParaRPr b="0" lang="en-US" sz="14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pPr>
              <a:lnSpc>
                <a:spcPct val="100000"/>
              </a:lnSpc>
            </a:pPr>
            <a:fld id="{5181902D-C736-4277-B029-7589EE90588F}" type="datetime1">
              <a:rPr b="1" lang="en-US" sz="1000" spc="299" strike="noStrike" cap="all">
                <a:solidFill>
                  <a:srgbClr val="000000"/>
                </a:solidFill>
                <a:latin typeface="Malgun Gothic"/>
              </a:rPr>
              <a:t>10/07/2022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</p:spPr>
        <p:txBody>
          <a:bodyPr lIns="109800" rIns="109800" tIns="10980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F1B0E2F1-B637-419B-9F5C-7DB5A30601E7}" type="slidenum">
              <a:rPr b="1" lang="en-US" sz="2500" spc="-1" strike="noStrike" cap="all">
                <a:solidFill>
                  <a:srgbClr val="000000"/>
                </a:solidFill>
                <a:latin typeface="Malgun Gothic"/>
              </a:rPr>
              <a:t>&lt;number&gt;</a:t>
            </a:fld>
            <a:endParaRPr b="0" lang="en-US" sz="2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3" descr="Fireworks at night"/>
          <p:cNvPicPr/>
          <p:nvPr/>
        </p:nvPicPr>
        <p:blipFill>
          <a:blip r:embed="rId1">
            <a:alphaModFix amt="40000"/>
          </a:blip>
          <a:srcRect l="0" t="6163" r="6" b="9547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Shape 4"/>
          <p:cNvSpPr txBox="1"/>
          <p:nvPr/>
        </p:nvSpPr>
        <p:spPr>
          <a:xfrm>
            <a:off x="841320" y="663840"/>
            <a:ext cx="9455760" cy="359388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rmAutofit/>
          </a:bodyPr>
          <a:p>
            <a:pPr>
              <a:lnSpc>
                <a:spcPct val="110000"/>
              </a:lnSpc>
            </a:pPr>
            <a:r>
              <a:rPr b="1" lang="en-US" sz="6000" spc="49" strike="noStrike">
                <a:solidFill>
                  <a:srgbClr val="ffffff"/>
                </a:solidFill>
                <a:latin typeface="Malgun Gothic"/>
                <a:ea typeface="맑은 고딕"/>
              </a:rPr>
              <a:t>COGA-OJT 4th Week</a:t>
            </a:r>
            <a:endParaRPr b="0" lang="en-US" sz="60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841320" y="4837680"/>
            <a:ext cx="9455760" cy="102672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rmAutofit/>
          </a:bodyPr>
          <a:p>
            <a:pPr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ko-KR" sz="2000" spc="29" strike="noStrike">
                <a:solidFill>
                  <a:srgbClr val="ffffff"/>
                </a:solidFill>
                <a:latin typeface="Malgun Gothic"/>
                <a:ea typeface="Malgun Gothic"/>
              </a:rPr>
              <a:t>박성준 인턴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Line 6"/>
          <p:cNvSpPr/>
          <p:nvPr/>
        </p:nvSpPr>
        <p:spPr>
          <a:xfrm>
            <a:off x="372960" y="6047280"/>
            <a:ext cx="10375560" cy="0"/>
          </a:xfrm>
          <a:prstGeom prst="line">
            <a:avLst/>
          </a:prstGeom>
          <a:ln w="126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7"/>
          <p:cNvSpPr/>
          <p:nvPr/>
        </p:nvSpPr>
        <p:spPr>
          <a:xfrm>
            <a:off x="10748520" y="334800"/>
            <a:ext cx="0" cy="6188040"/>
          </a:xfrm>
          <a:prstGeom prst="line">
            <a:avLst/>
          </a:prstGeom>
          <a:ln w="126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8"/>
          <p:cNvSpPr/>
          <p:nvPr/>
        </p:nvSpPr>
        <p:spPr>
          <a:xfrm>
            <a:off x="367560" y="4502880"/>
            <a:ext cx="10380960" cy="0"/>
          </a:xfrm>
          <a:prstGeom prst="line">
            <a:avLst/>
          </a:prstGeom>
          <a:ln w="126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작성된 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Launch </a:t>
            </a: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파일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(.launch)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pic>
        <p:nvPicPr>
          <p:cNvPr id="160" name="그림 4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699640" y="2198880"/>
            <a:ext cx="6792120" cy="245592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2496600" y="2805840"/>
            <a:ext cx="10296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5816160" y="4129920"/>
            <a:ext cx="1044720" cy="7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1350360" y="2625480"/>
            <a:ext cx="248184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joy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노드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175080" y="5002200"/>
            <a:ext cx="254592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joycontroller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노드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INDEX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41320" y="2096280"/>
            <a:ext cx="9488520" cy="374688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NOTICE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SOLUTION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lvl="1" marL="4572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사용된 기기 목록</a:t>
            </a:r>
            <a:endParaRPr b="0" lang="en-US" sz="1800" spc="29" strike="noStrike">
              <a:solidFill>
                <a:srgbClr val="000000"/>
              </a:solidFill>
              <a:latin typeface="Malgun Gothic"/>
            </a:endParaRPr>
          </a:p>
          <a:p>
            <a:pPr lvl="1" marL="4572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작성된 코드</a:t>
            </a:r>
            <a:r>
              <a:rPr b="0" lang="en-US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( C++ )</a:t>
            </a:r>
            <a:endParaRPr b="0" lang="en-US" sz="1800" spc="29" strike="noStrike">
              <a:solidFill>
                <a:srgbClr val="000000"/>
              </a:solidFill>
              <a:latin typeface="Malgun Gothic"/>
            </a:endParaRPr>
          </a:p>
          <a:p>
            <a:pPr lvl="1" marL="457200" indent="-2282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작성된 </a:t>
            </a:r>
            <a:r>
              <a:rPr b="0" lang="en-US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Launch </a:t>
            </a:r>
            <a:r>
              <a:rPr b="0" lang="ko-KR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파일</a:t>
            </a:r>
            <a:r>
              <a:rPr b="0" lang="en-US" sz="18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( .launch )</a:t>
            </a:r>
            <a:endParaRPr b="0" lang="en-US" sz="18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NOTICE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41320" y="2096280"/>
            <a:ext cx="9488520" cy="374688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Autofit/>
          </a:bodyPr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조이스틱을 활용해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Servinggo </a:t>
            </a:r>
            <a:r>
              <a:rPr b="0" lang="ko-KR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스켈레톤 움직이기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841320" y="552960"/>
            <a:ext cx="9310680" cy="115452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rmAutofit/>
          </a:bodyPr>
          <a:p>
            <a:pPr>
              <a:lnSpc>
                <a:spcPct val="110000"/>
              </a:lnSpc>
            </a:pP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사용된 기기 목록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41320" y="2391840"/>
            <a:ext cx="3467160" cy="317448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>
            <a:normAutofit/>
          </a:bodyPr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Servinggo </a:t>
            </a:r>
            <a:r>
              <a:rPr b="0" lang="ko-KR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스켈레톤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1EA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  <a:p>
            <a:pPr marL="228600" indent="-22824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조이스틱 </a:t>
            </a:r>
            <a:r>
              <a:rPr b="0" lang="en-US" sz="2000" spc="29" strike="noStrike">
                <a:solidFill>
                  <a:srgbClr val="000000"/>
                </a:solidFill>
                <a:latin typeface="Malgun Gothic"/>
                <a:ea typeface="Malgun Gothic"/>
              </a:rPr>
              <a:t>1EA</a:t>
            </a:r>
            <a:endParaRPr b="0" lang="en-US" sz="2000" spc="29" strike="noStrike">
              <a:solidFill>
                <a:srgbClr val="000000"/>
              </a:solidFill>
              <a:latin typeface="Malgun Gothic"/>
            </a:endParaRPr>
          </a:p>
        </p:txBody>
      </p:sp>
      <p:sp>
        <p:nvSpPr>
          <p:cNvPr id="105" name="Line 4"/>
          <p:cNvSpPr/>
          <p:nvPr/>
        </p:nvSpPr>
        <p:spPr>
          <a:xfrm>
            <a:off x="372960" y="6047280"/>
            <a:ext cx="103755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그림 4" descr="바닥, 실내, 벽이(가) 표시된 사진&#10;&#10;자동 생성된 설명"/>
          <p:cNvPicPr/>
          <p:nvPr/>
        </p:nvPicPr>
        <p:blipFill>
          <a:blip r:embed="rId1"/>
          <a:srcRect l="0" t="0" r="1851" b="-3"/>
          <a:stretch/>
        </p:blipFill>
        <p:spPr>
          <a:xfrm>
            <a:off x="4656240" y="1911240"/>
            <a:ext cx="3047040" cy="4139640"/>
          </a:xfrm>
          <a:prstGeom prst="rect">
            <a:avLst/>
          </a:prstGeom>
          <a:ln>
            <a:noFill/>
          </a:ln>
        </p:spPr>
      </p:pic>
      <p:pic>
        <p:nvPicPr>
          <p:cNvPr id="107" name="그림 5" descr="실내, 전자기기이(가) 표시된 사진&#10;&#10;자동 생성된 설명"/>
          <p:cNvPicPr/>
          <p:nvPr/>
        </p:nvPicPr>
        <p:blipFill>
          <a:blip r:embed="rId2"/>
          <a:srcRect l="0" t="0" r="2058" b="0"/>
          <a:stretch/>
        </p:blipFill>
        <p:spPr>
          <a:xfrm>
            <a:off x="7696800" y="1898640"/>
            <a:ext cx="3047040" cy="4148280"/>
          </a:xfrm>
          <a:prstGeom prst="rect">
            <a:avLst/>
          </a:prstGeom>
          <a:ln>
            <a:noFill/>
          </a:ln>
        </p:spPr>
      </p:pic>
      <p:sp>
        <p:nvSpPr>
          <p:cNvPr id="108" name="Line 5"/>
          <p:cNvSpPr/>
          <p:nvPr/>
        </p:nvSpPr>
        <p:spPr>
          <a:xfrm>
            <a:off x="10748520" y="334800"/>
            <a:ext cx="0" cy="61880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7"/>
          <p:cNvSpPr/>
          <p:nvPr/>
        </p:nvSpPr>
        <p:spPr>
          <a:xfrm>
            <a:off x="367560" y="1904760"/>
            <a:ext cx="1038096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8"/>
          <p:cNvSpPr/>
          <p:nvPr/>
        </p:nvSpPr>
        <p:spPr>
          <a:xfrm>
            <a:off x="4651560" y="1904760"/>
            <a:ext cx="0" cy="414000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9"/>
          <p:cNvSpPr/>
          <p:nvPr/>
        </p:nvSpPr>
        <p:spPr>
          <a:xfrm>
            <a:off x="7701120" y="1904760"/>
            <a:ext cx="0" cy="414000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작성된 코드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(C++)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pic>
        <p:nvPicPr>
          <p:cNvPr id="114" name="그림 4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770200" y="2423160"/>
            <a:ext cx="6662160" cy="20116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6694920" y="3805560"/>
            <a:ext cx="91260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2496600" y="2805840"/>
            <a:ext cx="10296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 flipH="1">
            <a:off x="6490440" y="2085480"/>
            <a:ext cx="67500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2701080" y="2071080"/>
            <a:ext cx="2398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생성자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7178040" y="2085480"/>
            <a:ext cx="67500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7"/>
          <p:cNvSpPr/>
          <p:nvPr/>
        </p:nvSpPr>
        <p:spPr>
          <a:xfrm>
            <a:off x="5737680" y="1516320"/>
            <a:ext cx="39189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Launch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파일에서 받아온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param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값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(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최대 직진 속도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,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최대 회전 속도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426240" y="2508480"/>
            <a:ext cx="2481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조이스틱이 보낸 값을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받아오는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Subscriber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8325360" y="2787840"/>
            <a:ext cx="2545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cmd_vel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을 받는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subscriber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에 값을 보내는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Publisher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7517520" y="2960640"/>
            <a:ext cx="7844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1"/>
          <p:cNvSpPr/>
          <p:nvPr/>
        </p:nvSpPr>
        <p:spPr>
          <a:xfrm>
            <a:off x="3488760" y="3032280"/>
            <a:ext cx="3228840" cy="78444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>
            <a:off x="7001280" y="4730400"/>
            <a:ext cx="2779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Param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으로 넘어온 값이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0.5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를 초과할 경우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속도를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0.33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으로 고정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작성된 코드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(C++)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pic>
        <p:nvPicPr>
          <p:cNvPr id="127" name="그림 4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699640" y="1774080"/>
            <a:ext cx="6792120" cy="33055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2338200" y="3990240"/>
            <a:ext cx="10296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flipH="1">
            <a:off x="5596560" y="1357200"/>
            <a:ext cx="1119960" cy="182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 flipH="1">
            <a:off x="6068160" y="1361160"/>
            <a:ext cx="644760" cy="5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5521680" y="4533480"/>
            <a:ext cx="991800" cy="61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422640" y="3738240"/>
            <a:ext cx="2481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회전 속도 또한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마찬가지로 처리함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 flipV="1">
            <a:off x="7487280" y="2964240"/>
            <a:ext cx="81432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8434800" y="1403280"/>
            <a:ext cx="2398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콜백함수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5576400" y="641880"/>
            <a:ext cx="402480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조이스틱이 보낸 값의 범위는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-1.0 ~ 1.0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순서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,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변수명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클래스 내부에서는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this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를 대신 사용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스타일 통일 → 본인 코드 이내에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23720" y="2391480"/>
            <a:ext cx="356436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설정한 최대 속도만큼 곱하여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해당 속도 이상 낼 수 없도록 함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4458960" y="5202000"/>
            <a:ext cx="5507280" cy="12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cmd_vel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의 양식에 맞게 데이터를 저장 후 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publish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함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(geometry_msgs::Twist)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Pub → get num subscriber : [Integer type] 0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이상일 때 공회전하지 않음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(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방어 코드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--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공회전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4262040" y="4820040"/>
            <a:ext cx="2259360" cy="3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작성된 코드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(C++)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pic>
        <p:nvPicPr>
          <p:cNvPr id="140" name="그림 4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699640" y="1774080"/>
            <a:ext cx="6792120" cy="330552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2496600" y="2805840"/>
            <a:ext cx="10296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6012360" y="3194280"/>
            <a:ext cx="1044720" cy="7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 flipH="1">
            <a:off x="6490440" y="2085480"/>
            <a:ext cx="67500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7178040" y="2085480"/>
            <a:ext cx="67500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426240" y="2508480"/>
            <a:ext cx="2481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조이스틱이 보낸 값을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받아오는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Subscriber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325360" y="2787840"/>
            <a:ext cx="2545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cmd_vel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을 받는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subscriber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에 값을 보내는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Publisher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7517520" y="2960640"/>
            <a:ext cx="7844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배부 받은 코드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( .launch )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pic>
        <p:nvPicPr>
          <p:cNvPr id="149" name="그림 4" descr="텍스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699640" y="1774080"/>
            <a:ext cx="6792120" cy="33055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496600" y="2805840"/>
            <a:ext cx="10296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6012360" y="3194280"/>
            <a:ext cx="1044720" cy="7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 flipH="1">
            <a:off x="6490440" y="2085480"/>
            <a:ext cx="67500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7178040" y="2085480"/>
            <a:ext cx="675000" cy="4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426240" y="2508480"/>
            <a:ext cx="2481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조이스틱이 보낸 값을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받아오는 </a:t>
            </a: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Subscriber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8325360" y="2787840"/>
            <a:ext cx="254592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cmd_vel 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을 받는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subscriber</a:t>
            </a:r>
            <a:r>
              <a:rPr b="0" lang="ko-KR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에 값을 보내는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Malgun Gothic"/>
                <a:ea typeface="Malgun Gothic"/>
              </a:rPr>
              <a:t>Publisher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7517520" y="2960640"/>
            <a:ext cx="7844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10000"/>
              </a:lnSpc>
            </a:pP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받은 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Launch </a:t>
            </a:r>
            <a:r>
              <a:rPr b="1" lang="ko-KR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파일</a:t>
            </a:r>
            <a:r>
              <a:rPr b="1" lang="en-US" sz="4000" spc="49" strike="noStrike">
                <a:solidFill>
                  <a:srgbClr val="000000"/>
                </a:solidFill>
                <a:latin typeface="Malgun Gothic"/>
                <a:ea typeface="Malgun Gothic"/>
              </a:rPr>
              <a:t>(.launch)</a:t>
            </a:r>
            <a:endParaRPr b="0" lang="en-US" sz="4000" spc="-1" strike="noStrike">
              <a:solidFill>
                <a:srgbClr val="000000"/>
              </a:solidFill>
              <a:latin typeface="Malgun Gothic"/>
            </a:endParaRPr>
          </a:p>
        </p:txBody>
      </p:sp>
      <p:pic>
        <p:nvPicPr>
          <p:cNvPr id="158" name="그림 4" descr="텍스트, 스크린샷, 전자기기, 컴퓨터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392920" y="1683720"/>
            <a:ext cx="7401960" cy="416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b31"/>
      </a:dk2>
      <a:lt2>
        <a:srgbClr val="f0f1f3"/>
      </a:lt2>
      <a:accent1>
        <a:srgbClr val="b59f47"/>
      </a:accent1>
      <a:accent2>
        <a:srgbClr val="b1693b"/>
      </a:accent2>
      <a:accent3>
        <a:srgbClr val="c34d50"/>
      </a:accent3>
      <a:accent4>
        <a:srgbClr val="b13b70"/>
      </a:accent4>
      <a:accent5>
        <a:srgbClr val="c34db3"/>
      </a:accent5>
      <a:accent6>
        <a:srgbClr val="903bb1"/>
      </a:accent6>
      <a:hlink>
        <a:srgbClr val="4c64c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b31"/>
      </a:dk2>
      <a:lt2>
        <a:srgbClr val="f0f1f3"/>
      </a:lt2>
      <a:accent1>
        <a:srgbClr val="b59f47"/>
      </a:accent1>
      <a:accent2>
        <a:srgbClr val="b1693b"/>
      </a:accent2>
      <a:accent3>
        <a:srgbClr val="c34d50"/>
      </a:accent3>
      <a:accent4>
        <a:srgbClr val="b13b70"/>
      </a:accent4>
      <a:accent5>
        <a:srgbClr val="c34db3"/>
      </a:accent5>
      <a:accent6>
        <a:srgbClr val="903bb1"/>
      </a:accent6>
      <a:hlink>
        <a:srgbClr val="4c64c3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2022-10-05T05:48:03Z</dcterms:created>
  <dc:creator/>
  <dc:description/>
  <dc:language>en-US</dc:language>
  <cp:lastModifiedBy/>
  <dcterms:modified xsi:type="dcterms:W3CDTF">2022-10-07T14:06:41Z</dcterms:modified>
  <cp:revision>198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