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1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0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5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7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5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2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9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602B-5601-4509-8BDA-C7AD3C32E4DF}" type="datetimeFigureOut">
              <a:rPr lang="ko-KR" altLang="en-US" smtClean="0"/>
              <a:t>2017-07-04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A45A-0EC6-4288-8F45-40A989DE4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8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D8DDFF2-A7FA-4A07-8842-B4F9E5D3094A}"/>
              </a:ext>
            </a:extLst>
          </p:cNvPr>
          <p:cNvSpPr/>
          <p:nvPr/>
        </p:nvSpPr>
        <p:spPr>
          <a:xfrm>
            <a:off x="2720799" y="448235"/>
            <a:ext cx="4235824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START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B9C3DA-7217-485C-8905-CF40B06BC74C}"/>
              </a:ext>
            </a:extLst>
          </p:cNvPr>
          <p:cNvSpPr/>
          <p:nvPr/>
        </p:nvSpPr>
        <p:spPr>
          <a:xfrm>
            <a:off x="2720799" y="5074025"/>
            <a:ext cx="4235824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NEXT ROUND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541951-7A30-4EB0-BABE-59C8956F3A07}"/>
              </a:ext>
            </a:extLst>
          </p:cNvPr>
          <p:cNvSpPr/>
          <p:nvPr/>
        </p:nvSpPr>
        <p:spPr>
          <a:xfrm>
            <a:off x="2720799" y="2761130"/>
            <a:ext cx="4235824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벽돌 부수기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4BB26E0-3442-4DCA-B1AD-C80858E6666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838711" y="1134035"/>
            <a:ext cx="0" cy="1627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B128C5-40B2-4451-8903-BFC85156B99B}"/>
              </a:ext>
            </a:extLst>
          </p:cNvPr>
          <p:cNvCxnSpPr/>
          <p:nvPr/>
        </p:nvCxnSpPr>
        <p:spPr>
          <a:xfrm>
            <a:off x="4838711" y="3446930"/>
            <a:ext cx="0" cy="16270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F0E5019-9DB0-4F78-8154-EDA33BEA42FB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>
            <a:off x="2720799" y="791135"/>
            <a:ext cx="12700" cy="4625790"/>
          </a:xfrm>
          <a:prstGeom prst="bentConnector3">
            <a:avLst>
              <a:gd name="adj1" fmla="val 8329409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EA31549-F64B-4724-9822-025E8E4A9B39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6956623" y="791135"/>
            <a:ext cx="12700" cy="2312895"/>
          </a:xfrm>
          <a:prstGeom prst="bentConnector3">
            <a:avLst>
              <a:gd name="adj1" fmla="val 11611764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CAC2C9-050B-4677-9CEC-174856FF9CBA}"/>
              </a:ext>
            </a:extLst>
          </p:cNvPr>
          <p:cNvSpPr txBox="1"/>
          <p:nvPr/>
        </p:nvSpPr>
        <p:spPr>
          <a:xfrm>
            <a:off x="4750558" y="3761597"/>
            <a:ext cx="494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벽돌들을 배열 객체로 만들어 하나하나에 </a:t>
            </a:r>
            <a:r>
              <a:rPr lang="ko-KR" altLang="en-US" dirty="0" err="1"/>
              <a:t>멤버값을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지정하여 </a:t>
            </a:r>
            <a:r>
              <a:rPr lang="ko-KR" altLang="en-US" dirty="0" err="1"/>
              <a:t>없어질때마다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바꾸고</a:t>
            </a:r>
            <a:r>
              <a:rPr lang="en-US" altLang="ko-KR" dirty="0"/>
              <a:t>, </a:t>
            </a:r>
            <a:r>
              <a:rPr lang="ko-KR" altLang="en-US" dirty="0"/>
              <a:t>전부 </a:t>
            </a:r>
            <a:r>
              <a:rPr lang="en-US" altLang="ko-KR" dirty="0"/>
              <a:t>0</a:t>
            </a:r>
            <a:r>
              <a:rPr lang="ko-KR" altLang="en-US" dirty="0"/>
              <a:t>이 되면 게임</a:t>
            </a:r>
            <a:r>
              <a:rPr lang="en-US" altLang="ko-KR" dirty="0"/>
              <a:t>clear </a:t>
            </a:r>
            <a:r>
              <a:rPr lang="ko-KR" altLang="en-US" dirty="0"/>
              <a:t>인지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A19F-A060-4C9F-9205-DF85FEAA9FD7}"/>
              </a:ext>
            </a:extLst>
          </p:cNvPr>
          <p:cNvSpPr txBox="1"/>
          <p:nvPr/>
        </p:nvSpPr>
        <p:spPr>
          <a:xfrm>
            <a:off x="6333577" y="1384194"/>
            <a:ext cx="233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벽돌을 다 부수기 전</a:t>
            </a:r>
            <a:endParaRPr lang="en-US" altLang="ko-KR" dirty="0"/>
          </a:p>
          <a:p>
            <a:r>
              <a:rPr lang="ko-KR" altLang="en-US" dirty="0"/>
              <a:t>핸들바로 공을 살리지 못하면 실패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A88C70-AF92-417B-818A-0231579A805B}"/>
              </a:ext>
            </a:extLst>
          </p:cNvPr>
          <p:cNvSpPr txBox="1"/>
          <p:nvPr/>
        </p:nvSpPr>
        <p:spPr>
          <a:xfrm>
            <a:off x="124393" y="2492660"/>
            <a:ext cx="1594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다음라운드로 </a:t>
            </a:r>
            <a:endParaRPr lang="en-US" altLang="ko-KR" dirty="0"/>
          </a:p>
          <a:p>
            <a:r>
              <a:rPr lang="ko-KR" altLang="en-US" dirty="0" err="1"/>
              <a:t>진행시</a:t>
            </a:r>
            <a:endParaRPr lang="en-US" altLang="ko-KR" dirty="0"/>
          </a:p>
          <a:p>
            <a:r>
              <a:rPr lang="ko-KR" altLang="en-US" dirty="0"/>
              <a:t>단계에 맞게 </a:t>
            </a:r>
            <a:endParaRPr lang="en-US" altLang="ko-KR" dirty="0"/>
          </a:p>
          <a:p>
            <a:r>
              <a:rPr lang="ko-KR" altLang="en-US" dirty="0"/>
              <a:t>난이도 조절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5E5C78-388C-4CE7-95B9-FA6190254A2E}"/>
              </a:ext>
            </a:extLst>
          </p:cNvPr>
          <p:cNvSpPr txBox="1"/>
          <p:nvPr/>
        </p:nvSpPr>
        <p:spPr>
          <a:xfrm>
            <a:off x="2621440" y="1292331"/>
            <a:ext cx="233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핸들바</a:t>
            </a:r>
            <a:r>
              <a:rPr lang="ko-KR" altLang="en-US" dirty="0"/>
              <a:t> 조정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eventListener</a:t>
            </a:r>
            <a:r>
              <a:rPr lang="ko-KR" altLang="en-US" dirty="0"/>
              <a:t>함수를 사용하여 키보드에서 들어오는 </a:t>
            </a:r>
            <a:r>
              <a:rPr lang="en-US" altLang="ko-KR" dirty="0"/>
              <a:t>event</a:t>
            </a:r>
            <a:r>
              <a:rPr lang="ko-KR" altLang="en-US" dirty="0"/>
              <a:t>인식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15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54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ycjung</dc:creator>
  <cp:lastModifiedBy>kihyeok Seong</cp:lastModifiedBy>
  <cp:revision>13</cp:revision>
  <dcterms:created xsi:type="dcterms:W3CDTF">2017-06-21T05:54:00Z</dcterms:created>
  <dcterms:modified xsi:type="dcterms:W3CDTF">2017-07-04T09:02:26Z</dcterms:modified>
</cp:coreProperties>
</file>