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6" r:id="rId2"/>
    <p:sldId id="474" r:id="rId3"/>
    <p:sldId id="551" r:id="rId4"/>
    <p:sldId id="597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76"/>
    <a:srgbClr val="0088B8"/>
    <a:srgbClr val="008EC0"/>
    <a:srgbClr val="008000"/>
    <a:srgbClr val="777777"/>
    <a:srgbClr val="969696"/>
    <a:srgbClr val="808080"/>
    <a:srgbClr val="5F5F5F"/>
    <a:srgbClr val="3333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3309" autoAdjust="0"/>
  </p:normalViewPr>
  <p:slideViewPr>
    <p:cSldViewPr>
      <p:cViewPr varScale="1">
        <p:scale>
          <a:sx n="156" d="100"/>
          <a:sy n="156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FD4C6-C458-45EB-A677-43CA56001A79}" type="datetimeFigureOut">
              <a:rPr lang="ko-KR" altLang="en-US" smtClean="0"/>
              <a:pPr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B672D-DB1C-422C-BA70-210DF17F5A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3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5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4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4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6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6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672D-DB1C-422C-BA70-210DF17F5A7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9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3419-7EFB-4BED-90C5-3FD4C38190E9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892D-FFDB-49C6-8E21-DE6CBA83E1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8293-F03B-496E-989B-AE5581AA7D0C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C6763-B6C7-4102-9765-C9DB0A1B02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F0CB-786F-4D8E-9039-70701114908A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23289-EB93-487E-97A8-5217CED565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B07D-99C6-4FF6-8480-5609A9676F73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8675-D675-4D7F-8802-B8C20286F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E665F-1B43-4E19-9585-84866D459461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47EC-A56F-462E-841D-2ECF57D5B1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2F70-9C95-4D59-AE0C-843B6E0C6807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1DD5-483A-4FD4-824A-4117A40D62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C28D-05AD-4C48-97DD-CD5496F28A52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070A-89DA-49AF-9E09-B9C3F8FA34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F1E7-1B35-42E1-9E9E-DBDC3EAA9E31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D20E-9A21-4D78-893F-4C9C833ACF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06AA-DEB4-4928-8C9D-CA991CB9899C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4959-5196-49C1-9659-011CD8243A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9462-CD96-4288-B0B3-13905F69C8AD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4F13D-3CAB-4E4C-A2C4-35C098C11E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A539-F542-4900-BA83-93D4F12CA420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DD0F1-C5C5-4027-AF97-3F80A95EE4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367C7A-CD17-458A-B6B8-7286107AABCD}" type="datetimeFigureOut">
              <a:rPr lang="ko-KR" altLang="en-US"/>
              <a:pPr>
                <a:defRPr/>
              </a:pPr>
              <a:t>2023. 3. 29.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6CC244-47FA-4FE7-B29D-392A81014B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395288" y="2708845"/>
            <a:ext cx="8641208" cy="792163"/>
          </a:xfrm>
        </p:spPr>
        <p:txBody>
          <a:bodyPr anchor="t"/>
          <a:lstStyle/>
          <a:p>
            <a:pPr algn="l" eaLnBrk="1" hangingPunct="1">
              <a:lnSpc>
                <a:spcPts val="402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Frutiger Linotype" pitchFamily="34" charset="0"/>
              </a:rPr>
              <a:t>Title</a:t>
            </a:r>
            <a:br>
              <a:rPr lang="en-US" altLang="ko-KR" sz="2800" b="1" dirty="0">
                <a:solidFill>
                  <a:srgbClr val="0070C0"/>
                </a:solidFill>
                <a:latin typeface="Frutiger Linotype" pitchFamily="34" charset="0"/>
              </a:rPr>
            </a:br>
            <a:r>
              <a:rPr lang="en-US" altLang="ko-KR" sz="1800" b="1" dirty="0">
                <a:solidFill>
                  <a:srgbClr val="0070C0"/>
                </a:solidFill>
                <a:latin typeface="Frutiger Linotype" pitchFamily="34" charset="0"/>
              </a:rPr>
              <a:t>2023.01.01</a:t>
            </a:r>
            <a:endParaRPr lang="ko-KR" altLang="en-US" sz="2800" b="1" dirty="0">
              <a:solidFill>
                <a:srgbClr val="0070C0"/>
              </a:solidFill>
              <a:latin typeface="Frutiger Linotype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7119" y="2565028"/>
            <a:ext cx="99853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 bwMode="auto">
          <a:xfrm>
            <a:off x="395536" y="1736813"/>
            <a:ext cx="5472608" cy="68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>
              <a:defRPr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ea"/>
                <a:cs typeface="Verdana" pitchFamily="34" charset="0"/>
              </a:rPr>
              <a:t>이름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cs typeface="Verdana" pitchFamily="34" charset="0"/>
            </a:endParaRPr>
          </a:p>
          <a:p>
            <a:pPr algn="l" eaLnBrk="1" hangingPunct="1"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+mj-ea"/>
                <a:cs typeface="Verdana" pitchFamily="34" charset="0"/>
              </a:rPr>
              <a:t>EmailAddress@ajou.ac.kr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cs typeface="Verdana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C82FE-DB4B-23C2-E028-165F83C1B127}"/>
              </a:ext>
            </a:extLst>
          </p:cNvPr>
          <p:cNvSpPr/>
          <p:nvPr/>
        </p:nvSpPr>
        <p:spPr>
          <a:xfrm>
            <a:off x="-17585" y="-17585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BC0085-107E-6C94-DD48-E4751653E13B}"/>
              </a:ext>
            </a:extLst>
          </p:cNvPr>
          <p:cNvSpPr/>
          <p:nvPr/>
        </p:nvSpPr>
        <p:spPr>
          <a:xfrm>
            <a:off x="7120303" y="-17585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8208912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수집된 말뭉치 검증 </a:t>
            </a:r>
            <a:r>
              <a:rPr lang="en-US" altLang="ko-KR" sz="3600" b="1" dirty="0">
                <a:latin typeface="Frutiger Linotype" pitchFamily="34" charset="0"/>
                <a:cs typeface="Verdana" pitchFamily="34" charset="0"/>
              </a:rPr>
              <a:t>(i.e., Kappa)</a:t>
            </a:r>
            <a:endParaRPr lang="ko-KR" altLang="en-US" sz="3600" b="1" dirty="0">
              <a:latin typeface="Frutiger Linotype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01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수집된 말뭉치 검증 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(i.e., Kappa)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616F-114A-3B89-6C01-E4EDBFFB346E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9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8208912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향후 프로젝트 진행 계획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03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향후 프로젝트 진행 계획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616F-114A-3B89-6C01-E4EDBFFB346E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32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7772400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프로젝트 배경 및 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7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프로젝트 배경  및 목적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5F212-A49B-3C76-F7A3-4822ECEDE2F7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4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7772400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말뭉치 수집 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3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말뭉치 수집 방법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616F-114A-3B89-6C01-E4EDBFFB346E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20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7772400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온톨로지 설계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86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온톨로지 설계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616F-114A-3B89-6C01-E4EDBFFB346E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2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>
          <a:xfrm>
            <a:off x="323528" y="2852937"/>
            <a:ext cx="8208912" cy="792087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검증 데이터</a:t>
            </a:r>
            <a:r>
              <a:rPr lang="en-US" altLang="ko-KR" sz="3600" b="1" dirty="0">
                <a:latin typeface="Frutiger Linotype" pitchFamily="34" charset="0"/>
                <a:cs typeface="Verdana" pitchFamily="34" charset="0"/>
              </a:rPr>
              <a:t> (Gold standard corpus)</a:t>
            </a:r>
            <a:r>
              <a:rPr lang="ko-KR" altLang="en-US" sz="3600" b="1" dirty="0">
                <a:latin typeface="Frutiger Linotype" pitchFamily="34" charset="0"/>
                <a:cs typeface="Verdana" pitchFamily="34" charset="0"/>
              </a:rPr>
              <a:t>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587216"/>
            <a:ext cx="8352928" cy="9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2587216"/>
            <a:ext cx="1061070" cy="94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4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323528" y="485800"/>
            <a:ext cx="4536504" cy="638944"/>
          </a:xfrm>
        </p:spPr>
        <p:txBody>
          <a:bodyPr anchor="t"/>
          <a:lstStyle/>
          <a:p>
            <a:pPr algn="l" eaLnBrk="1" hangingPunct="1"/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검증 데이터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(Gold standard corpus)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Frutiger Linotype" pitchFamily="34" charset="0"/>
              </a:rPr>
              <a:t> 생성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Frutiger Linotype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111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462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34666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5765" y="980728"/>
            <a:ext cx="28803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73D8-8805-018A-D56B-C8CB54D8205A}"/>
              </a:ext>
            </a:extLst>
          </p:cNvPr>
          <p:cNvSpPr/>
          <p:nvPr/>
        </p:nvSpPr>
        <p:spPr>
          <a:xfrm>
            <a:off x="-17585" y="6652672"/>
            <a:ext cx="7332785" cy="232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7ED01-0AE3-3E22-337C-084B5B980706}"/>
              </a:ext>
            </a:extLst>
          </p:cNvPr>
          <p:cNvSpPr/>
          <p:nvPr/>
        </p:nvSpPr>
        <p:spPr>
          <a:xfrm>
            <a:off x="7120303" y="6652672"/>
            <a:ext cx="2028564" cy="232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6616F-114A-3B89-6C01-E4EDBFFB346E}"/>
              </a:ext>
            </a:extLst>
          </p:cNvPr>
          <p:cNvSpPr txBox="1"/>
          <p:nvPr/>
        </p:nvSpPr>
        <p:spPr>
          <a:xfrm>
            <a:off x="8676456" y="6669000"/>
            <a:ext cx="539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0/00</a:t>
            </a:r>
            <a:endParaRPr kumimoji="1"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5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18829</TotalTime>
  <Words>91</Words>
  <Application>Microsoft Macintosh PowerPoint</Application>
  <PresentationFormat>화면 슬라이드 쇼(4:3)</PresentationFormat>
  <Paragraphs>33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NanumGothic</vt:lpstr>
      <vt:lpstr>맑은 고딕</vt:lpstr>
      <vt:lpstr>Frutiger Linotype</vt:lpstr>
      <vt:lpstr>Arial</vt:lpstr>
      <vt:lpstr>Office 테마</vt:lpstr>
      <vt:lpstr>Title 2023.01.01</vt:lpstr>
      <vt:lpstr>프로젝트 배경 및 목적</vt:lpstr>
      <vt:lpstr>프로젝트 배경  및 목적</vt:lpstr>
      <vt:lpstr>말뭉치 수집 방법</vt:lpstr>
      <vt:lpstr>말뭉치 수집 방법</vt:lpstr>
      <vt:lpstr>온톨로지 설계</vt:lpstr>
      <vt:lpstr>온톨로지 설계</vt:lpstr>
      <vt:lpstr>검증 데이터 (Gold standard corpus) 생성</vt:lpstr>
      <vt:lpstr>검증 데이터(Gold standard corpus) 생성</vt:lpstr>
      <vt:lpstr>수집된 말뭉치 검증 (i.e., Kappa)</vt:lpstr>
      <vt:lpstr>수집된 말뭉치 검증 (i.e., Kappa)</vt:lpstr>
      <vt:lpstr>향후 프로젝트 진행 계획</vt:lpstr>
      <vt:lpstr>향후 프로젝트 진행 계획</vt:lpstr>
    </vt:vector>
  </TitlesOfParts>
  <Company>sungshin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in Visualization</dc:title>
  <dc:creator>최경철</dc:creator>
  <cp:lastModifiedBy>31084</cp:lastModifiedBy>
  <cp:revision>898</cp:revision>
  <cp:lastPrinted>2016-09-25T21:42:27Z</cp:lastPrinted>
  <dcterms:created xsi:type="dcterms:W3CDTF">2011-02-11T04:07:32Z</dcterms:created>
  <dcterms:modified xsi:type="dcterms:W3CDTF">2023-03-29T05:49:08Z</dcterms:modified>
</cp:coreProperties>
</file>