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/>
    <p:restoredTop sz="94694"/>
  </p:normalViewPr>
  <p:slideViewPr>
    <p:cSldViewPr snapToGrid="0" snapToObjects="1">
      <p:cViewPr>
        <p:scale>
          <a:sx n="21" d="100"/>
          <a:sy n="21" d="100"/>
        </p:scale>
        <p:origin x="40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41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10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50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7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0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1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8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00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0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F74E-33CA-D24E-8543-10913C1BE75A}" type="datetimeFigureOut">
              <a:rPr kumimoji="1" lang="ko-KR" altLang="en-US" smtClean="0"/>
              <a:t>2023. 3. 29.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ECB2-9400-C642-B317-BFA4742E7D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77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308328-BA79-184F-97BB-50EF677EA4A3}"/>
              </a:ext>
            </a:extLst>
          </p:cNvPr>
          <p:cNvSpPr/>
          <p:nvPr/>
        </p:nvSpPr>
        <p:spPr>
          <a:xfrm>
            <a:off x="-77272" y="5771388"/>
            <a:ext cx="30378244" cy="3772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1EF02-210E-6F4C-8F58-D3DC02783C22}"/>
              </a:ext>
            </a:extLst>
          </p:cNvPr>
          <p:cNvSpPr txBox="1"/>
          <p:nvPr/>
        </p:nvSpPr>
        <p:spPr>
          <a:xfrm>
            <a:off x="3563675" y="730745"/>
            <a:ext cx="22913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0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Tile</a:t>
            </a:r>
            <a:endParaRPr kumimoji="1" lang="ko-KR" altLang="en-US" sz="8000" dirty="0"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1D622-A154-5343-826B-1E42CF179B31}"/>
                  </a:ext>
                </a:extLst>
              </p:cNvPr>
              <p:cNvSpPr txBox="1"/>
              <p:nvPr/>
            </p:nvSpPr>
            <p:spPr>
              <a:xfrm>
                <a:off x="4232014" y="4119370"/>
                <a:ext cx="21835872" cy="1337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altLang="ko-K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4000" b="0" i="0" smtClean="0">
                            <a:latin typeface="Cambria Math" panose="02040503050406030204" pitchFamily="18" charset="0"/>
                          </a:rPr>
                          <m:t>이름</m:t>
                        </m:r>
                        <m:r>
                          <m:rPr>
                            <m:nor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altLang="ko-KR" sz="4000" dirty="0">
                    <a:latin typeface="Arial" panose="020B0604020202020204" pitchFamily="34" charset="0"/>
                    <a:ea typeface="Dotum" panose="020B0600000101010101" pitchFamily="34" charset="-127"/>
                    <a:cs typeface="Arial" panose="020B0604020202020204" pitchFamily="34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ko-K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4000" b="0" i="0" smtClean="0">
                            <a:latin typeface="Cambria Math" panose="02040503050406030204" pitchFamily="18" charset="0"/>
                          </a:rPr>
                          <m:t>이름</m:t>
                        </m:r>
                        <m:r>
                          <m:rPr>
                            <m:nor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altLang="ko-KR" sz="4000" dirty="0"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altLang="ko-K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4000" b="0" i="0" smtClean="0">
                            <a:latin typeface="Cambria Math" panose="02040503050406030204" pitchFamily="18" charset="0"/>
                          </a:rPr>
                          <m:t>소속</m:t>
                        </m:r>
                        <m:r>
                          <m:rPr>
                            <m:nor/>
                          </m:rP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4000" dirty="0">
                    <a:latin typeface="Arial" panose="020B0604020202020204" pitchFamily="34" charset="0"/>
                    <a:ea typeface="Dotum" panose="020B0600000101010101" pitchFamily="34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ko-K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4000" b="0" i="0" smtClean="0">
                            <a:latin typeface="Arial" panose="020B0604020202020204" pitchFamily="34" charset="0"/>
                            <a:ea typeface="Dotum" panose="020B0600000101010101" pitchFamily="34" charset="-127"/>
                            <a:cs typeface="Arial" panose="020B0604020202020204" pitchFamily="34" charset="0"/>
                          </a:rPr>
                          <m:t>소속</m:t>
                        </m:r>
                        <m:r>
                          <m:rPr>
                            <m:nor/>
                          </m:rPr>
                          <a:rPr lang="en-US" altLang="ko-KR" sz="4000" b="0" i="0" smtClean="0">
                            <a:latin typeface="Arial" panose="020B0604020202020204" pitchFamily="34" charset="0"/>
                            <a:ea typeface="Dotum" panose="020B0600000101010101" pitchFamily="34" charset="-127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4000" dirty="0"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1D622-A154-5343-826B-1E42CF179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14" y="4119370"/>
                <a:ext cx="21835872" cy="1337867"/>
              </a:xfrm>
              <a:prstGeom prst="rect">
                <a:avLst/>
              </a:prstGeom>
              <a:blipFill>
                <a:blip r:embed="rId2"/>
                <a:stretch>
                  <a:fillRect t="-7547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0E93C45-1D07-874B-BC9F-C11F583E7582}"/>
              </a:ext>
            </a:extLst>
          </p:cNvPr>
          <p:cNvSpPr/>
          <p:nvPr/>
        </p:nvSpPr>
        <p:spPr>
          <a:xfrm>
            <a:off x="259929" y="7166703"/>
            <a:ext cx="14248220" cy="18515299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8A00E9-D6C5-AF4C-8D5A-CC7742B07FC2}"/>
              </a:ext>
            </a:extLst>
          </p:cNvPr>
          <p:cNvSpPr/>
          <p:nvPr/>
        </p:nvSpPr>
        <p:spPr>
          <a:xfrm>
            <a:off x="14859994" y="17851856"/>
            <a:ext cx="15106304" cy="19221327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68B7FDE-AD52-D84D-8565-299ECF5E765B}"/>
              </a:ext>
            </a:extLst>
          </p:cNvPr>
          <p:cNvSpPr/>
          <p:nvPr/>
        </p:nvSpPr>
        <p:spPr>
          <a:xfrm>
            <a:off x="95187" y="6541279"/>
            <a:ext cx="4824624" cy="11791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29E655-205B-3E4B-8116-B4ACB6B2846F}"/>
              </a:ext>
            </a:extLst>
          </p:cNvPr>
          <p:cNvSpPr/>
          <p:nvPr/>
        </p:nvSpPr>
        <p:spPr>
          <a:xfrm>
            <a:off x="259929" y="26893625"/>
            <a:ext cx="14248220" cy="14845622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9AA1D7C0-E02C-184F-BAC1-4E0F61DEAB26}"/>
              </a:ext>
            </a:extLst>
          </p:cNvPr>
          <p:cNvSpPr/>
          <p:nvPr/>
        </p:nvSpPr>
        <p:spPr>
          <a:xfrm>
            <a:off x="95187" y="26143949"/>
            <a:ext cx="4824624" cy="11791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1"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350AC1-0F06-604C-947C-DFC4D28EC8A5}"/>
              </a:ext>
            </a:extLst>
          </p:cNvPr>
          <p:cNvSpPr/>
          <p:nvPr/>
        </p:nvSpPr>
        <p:spPr>
          <a:xfrm>
            <a:off x="-77272" y="41944039"/>
            <a:ext cx="30378244" cy="3772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70101C67-FE9D-D54F-B2B5-EEEDBB0AB004}"/>
              </a:ext>
            </a:extLst>
          </p:cNvPr>
          <p:cNvSpPr/>
          <p:nvPr/>
        </p:nvSpPr>
        <p:spPr>
          <a:xfrm>
            <a:off x="20953400" y="42318085"/>
            <a:ext cx="9382379" cy="576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991" tIns="127991" rIns="127991" bIns="127991" rtlCol="0" anchor="ctr"/>
          <a:lstStyle/>
          <a:p>
            <a:pPr algn="r">
              <a:lnSpc>
                <a:spcPct val="80000"/>
              </a:lnSpc>
            </a:pPr>
            <a:r>
              <a:rPr lang="en-GB" sz="23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rPr>
              <a:t>Corresponding Author:</a:t>
            </a:r>
          </a:p>
        </p:txBody>
      </p:sp>
      <p:sp>
        <p:nvSpPr>
          <p:cNvPr id="64" name="Rectangle 74">
            <a:extLst>
              <a:ext uri="{FF2B5EF4-FFF2-40B4-BE49-F238E27FC236}">
                <a16:creationId xmlns:a16="http://schemas.microsoft.com/office/drawing/2014/main" id="{75A0FF0A-B13A-C640-9EEA-D34F016AE94E}"/>
              </a:ext>
            </a:extLst>
          </p:cNvPr>
          <p:cNvSpPr/>
          <p:nvPr/>
        </p:nvSpPr>
        <p:spPr>
          <a:xfrm>
            <a:off x="0" y="42318085"/>
            <a:ext cx="7592261" cy="576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991" tIns="127991" rIns="127991" bIns="127991" rtlCol="0" anchor="ctr"/>
          <a:lstStyle/>
          <a:p>
            <a:pPr>
              <a:lnSpc>
                <a:spcPct val="80000"/>
              </a:lnSpc>
            </a:pPr>
            <a:r>
              <a:rPr lang="en-GB" sz="23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rPr>
              <a:t>Presented at the </a:t>
            </a:r>
            <a:r>
              <a:rPr lang="en-US" altLang="ko-KR" sz="23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rPr>
              <a:t>[Conference Name]</a:t>
            </a:r>
            <a:r>
              <a:rPr lang="en-GB" sz="23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rPr>
              <a:t> (date)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A4D0574-FC0A-F840-9BDC-4138D701177F}"/>
              </a:ext>
            </a:extLst>
          </p:cNvPr>
          <p:cNvSpPr/>
          <p:nvPr/>
        </p:nvSpPr>
        <p:spPr>
          <a:xfrm>
            <a:off x="14623535" y="17265874"/>
            <a:ext cx="4824624" cy="11791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kumimoji="1"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39E15F-28C3-C954-CF56-12358AA31A41}"/>
              </a:ext>
            </a:extLst>
          </p:cNvPr>
          <p:cNvSpPr/>
          <p:nvPr/>
        </p:nvSpPr>
        <p:spPr>
          <a:xfrm>
            <a:off x="14859994" y="7127263"/>
            <a:ext cx="15106304" cy="962018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565F9B8-F822-08DE-82FE-EFD0642419A4}"/>
              </a:ext>
            </a:extLst>
          </p:cNvPr>
          <p:cNvSpPr/>
          <p:nvPr/>
        </p:nvSpPr>
        <p:spPr>
          <a:xfrm>
            <a:off x="14623535" y="6541280"/>
            <a:ext cx="4824624" cy="11791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1"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128">
            <a:extLst>
              <a:ext uri="{FF2B5EF4-FFF2-40B4-BE49-F238E27FC236}">
                <a16:creationId xmlns:a16="http://schemas.microsoft.com/office/drawing/2014/main" id="{CD888380-1072-032D-0E2E-24BB7926F9F6}"/>
              </a:ext>
            </a:extLst>
          </p:cNvPr>
          <p:cNvSpPr/>
          <p:nvPr/>
        </p:nvSpPr>
        <p:spPr>
          <a:xfrm>
            <a:off x="14859993" y="37862898"/>
            <a:ext cx="15106303" cy="3615085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5000"/>
              </a:lnSpc>
            </a:pPr>
            <a:r>
              <a:rPr lang="en-GB" sz="2800" b="1" spc="-107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Laurens van der </a:t>
            </a:r>
            <a:r>
              <a:rPr lang="en-GB" altLang="ko-K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Maaten</a:t>
            </a:r>
            <a:r>
              <a:rPr lang="en-GB" altLang="ko-K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Geoffrey Hinton. 2008. Visualizing Data using t-SNE. Journal of Machine Learning Research, 9(Nov):2579–2605. </a:t>
            </a:r>
            <a:endParaRPr lang="ko-KR" altLang="ko-K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5406D-70C6-174A-F9B1-7446D3EE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0" y="3523106"/>
            <a:ext cx="5710090" cy="22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3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2159</TotalTime>
  <Words>52</Words>
  <Application>Microsoft Macintosh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문성민</dc:creator>
  <cp:lastModifiedBy>31084</cp:lastModifiedBy>
  <cp:revision>39</cp:revision>
  <dcterms:created xsi:type="dcterms:W3CDTF">2020-05-28T08:25:55Z</dcterms:created>
  <dcterms:modified xsi:type="dcterms:W3CDTF">2023-03-29T05:53:02Z</dcterms:modified>
</cp:coreProperties>
</file>