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28" r:id="rId2"/>
    <p:sldId id="259" r:id="rId3"/>
    <p:sldId id="331" r:id="rId4"/>
    <p:sldId id="296" r:id="rId5"/>
    <p:sldId id="321" r:id="rId6"/>
    <p:sldId id="332" r:id="rId7"/>
    <p:sldId id="333" r:id="rId8"/>
    <p:sldId id="334" r:id="rId9"/>
    <p:sldId id="297" r:id="rId10"/>
  </p:sldIdLst>
  <p:sldSz cx="9144000" cy="6858000" type="screen4x3"/>
  <p:notesSz cx="6858000" cy="9144000"/>
  <p:embeddedFontLst>
    <p:embeddedFont>
      <p:font typeface="Noto Sans" charset="0"/>
      <p:regular r:id="rId13"/>
      <p:bold r:id="rId14"/>
    </p:embeddedFont>
    <p:embeddedFont>
      <p:font typeface="맑은 고딕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2A2A"/>
    <a:srgbClr val="06376A"/>
    <a:srgbClr val="8A0000"/>
    <a:srgbClr val="633F3F"/>
    <a:srgbClr val="7C2F2E"/>
    <a:srgbClr val="DC6A6A"/>
    <a:srgbClr val="D54A4A"/>
    <a:srgbClr val="154B61"/>
    <a:srgbClr val="2C9CCB"/>
    <a:srgbClr val="25A4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 autoAdjust="0"/>
    <p:restoredTop sz="94813" autoAdjust="0"/>
  </p:normalViewPr>
  <p:slideViewPr>
    <p:cSldViewPr>
      <p:cViewPr>
        <p:scale>
          <a:sx n="76" d="100"/>
          <a:sy n="76" d="100"/>
        </p:scale>
        <p:origin x="-143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2020-12-04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2020-12-04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325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199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879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" y="283"/>
            <a:ext cx="9143244" cy="6857433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426532" y="3202987"/>
            <a:ext cx="5264224" cy="81061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2000" kern="1200" baseline="0" dirty="0">
                <a:solidFill>
                  <a:srgbClr val="633F3F"/>
                </a:solidFill>
                <a:effectLst/>
                <a:latin typeface="Noto Sans" panose="020B0502040504020204" pitchFamily="34" charset="0"/>
                <a:ea typeface="맑은 고딕" panose="020B0503020000020004" pitchFamily="50" charset="-127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 hasCustomPrompt="1"/>
          </p:nvPr>
        </p:nvSpPr>
        <p:spPr>
          <a:xfrm>
            <a:off x="381709" y="1486107"/>
            <a:ext cx="5264224" cy="1725844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800" kern="1200" baseline="0" dirty="0">
                <a:solidFill>
                  <a:srgbClr val="633F3F"/>
                </a:solidFill>
                <a:effectLst/>
                <a:latin typeface="Noto Sans" panose="020B0502040504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r>
              <a:rPr lang="ko-KR" altLang="en-US" dirty="0"/>
              <a:t>입력하시오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" y="283"/>
            <a:ext cx="9143244" cy="6857433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" y="283"/>
            <a:ext cx="9143244" cy="6857433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" y="283"/>
            <a:ext cx="9143244" cy="6857433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457200" y="86954"/>
            <a:ext cx="8229600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500" b="1" kern="1200" baseline="0" dirty="0">
                <a:solidFill>
                  <a:schemeClr val="bg1"/>
                </a:solidFill>
                <a:effectLst/>
                <a:latin typeface="Noto Sans" panose="020B0502040504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1268760"/>
            <a:ext cx="8229600" cy="5112568"/>
          </a:xfrm>
        </p:spPr>
        <p:txBody>
          <a:bodyPr>
            <a:normAutofit/>
          </a:bodyPr>
          <a:lstStyle>
            <a:lvl1pPr algn="l">
              <a:buNone/>
              <a:defRPr sz="2500" baseline="0">
                <a:solidFill>
                  <a:schemeClr val="tx1">
                    <a:lumMod val="50000"/>
                    <a:lumOff val="50000"/>
                  </a:schemeClr>
                </a:solidFill>
                <a:latin typeface="Noto Sans" panose="020B0502040504020204" pitchFamily="34" charset="0"/>
                <a:ea typeface="맑은 고딕" panose="020B0503020000020004" pitchFamily="50" charset="-127"/>
              </a:defRPr>
            </a:lvl1pPr>
            <a:lvl2pPr algn="l">
              <a:buNone/>
              <a:defRPr sz="2500" baseline="0">
                <a:solidFill>
                  <a:schemeClr val="tx1"/>
                </a:solidFill>
                <a:latin typeface="Noto Sans" panose="020B0502040504020204" pitchFamily="34" charset="0"/>
                <a:ea typeface="맑은 고딕" panose="020B0503020000020004" pitchFamily="50" charset="-127"/>
              </a:defRPr>
            </a:lvl2pPr>
            <a:lvl3pPr algn="l">
              <a:buNone/>
              <a:defRPr sz="2500" baseline="0">
                <a:solidFill>
                  <a:schemeClr val="tx1"/>
                </a:solidFill>
                <a:latin typeface="Noto Sans" panose="020B0502040504020204" pitchFamily="34" charset="0"/>
                <a:ea typeface="맑은 고딕" panose="020B0503020000020004" pitchFamily="50" charset="-127"/>
              </a:defRPr>
            </a:lvl3pPr>
            <a:lvl4pPr algn="l">
              <a:buNone/>
              <a:defRPr sz="2500" baseline="0">
                <a:solidFill>
                  <a:schemeClr val="tx1"/>
                </a:solidFill>
                <a:latin typeface="Noto Sans" panose="020B0502040504020204" pitchFamily="34" charset="0"/>
                <a:ea typeface="맑은 고딕" panose="020B0503020000020004" pitchFamily="50" charset="-127"/>
              </a:defRPr>
            </a:lvl4pPr>
            <a:lvl5pPr algn="l">
              <a:buNone/>
              <a:defRPr sz="2500" baseline="0">
                <a:solidFill>
                  <a:schemeClr val="tx1"/>
                </a:solidFill>
                <a:latin typeface="Noto Sans" panose="020B050204050402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en-US" altLang="ko-KR" smtClean="0"/>
              <a:t>Replace </a:t>
            </a:r>
            <a:r>
              <a:rPr lang="en-US" altLang="ko-KR" dirty="0"/>
              <a:t>with your own text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" y="283"/>
            <a:ext cx="9143244" cy="685743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86954"/>
            <a:ext cx="8229600" cy="79690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 b="1" baseline="0" dirty="0">
                <a:solidFill>
                  <a:schemeClr val="bg1"/>
                </a:solidFill>
                <a:effectLst/>
                <a:latin typeface="Noto Sans" panose="020B0502040504020204" pitchFamily="34" charset="0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1268760"/>
            <a:ext cx="8229600" cy="5112568"/>
          </a:xfrm>
        </p:spPr>
        <p:txBody>
          <a:bodyPr>
            <a:normAutofit/>
          </a:bodyPr>
          <a:lstStyle>
            <a:lvl1pPr algn="l">
              <a:buNone/>
              <a:defRPr sz="2500" b="0" baseline="0">
                <a:solidFill>
                  <a:srgbClr val="633F3F"/>
                </a:solidFill>
                <a:latin typeface="Noto Sans" panose="020B0502040504020204" pitchFamily="34" charset="0"/>
                <a:ea typeface="맑은 고딕" panose="020B0503020000020004" pitchFamily="50" charset="-127"/>
              </a:defRPr>
            </a:lvl1pPr>
            <a:lvl2pPr algn="l">
              <a:buNone/>
              <a:defRPr sz="2500" baseline="0">
                <a:solidFill>
                  <a:schemeClr val="tx1"/>
                </a:solidFill>
                <a:latin typeface="Noto Sans" panose="020B0502040504020204" pitchFamily="34" charset="0"/>
                <a:ea typeface="맑은 고딕" panose="020B0503020000020004" pitchFamily="50" charset="-127"/>
              </a:defRPr>
            </a:lvl2pPr>
            <a:lvl3pPr algn="l">
              <a:buNone/>
              <a:defRPr sz="2500" baseline="0">
                <a:solidFill>
                  <a:schemeClr val="tx1"/>
                </a:solidFill>
                <a:latin typeface="Noto Sans" panose="020B0502040504020204" pitchFamily="34" charset="0"/>
                <a:ea typeface="맑은 고딕" panose="020B0503020000020004" pitchFamily="50" charset="-127"/>
              </a:defRPr>
            </a:lvl3pPr>
            <a:lvl4pPr algn="l">
              <a:buNone/>
              <a:defRPr sz="2500" baseline="0">
                <a:solidFill>
                  <a:schemeClr val="tx1"/>
                </a:solidFill>
                <a:latin typeface="Noto Sans" panose="020B0502040504020204" pitchFamily="34" charset="0"/>
                <a:ea typeface="맑은 고딕" panose="020B0503020000020004" pitchFamily="50" charset="-127"/>
              </a:defRPr>
            </a:lvl4pPr>
            <a:lvl5pPr algn="l">
              <a:buNone/>
              <a:defRPr sz="2500" baseline="0">
                <a:solidFill>
                  <a:schemeClr val="tx1"/>
                </a:solidFill>
                <a:latin typeface="Noto Sans" panose="020B050204050402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en-US" altLang="ko-KR" smtClean="0"/>
              <a:t>Replace </a:t>
            </a:r>
            <a:r>
              <a:rPr lang="en-US" altLang="ko-KR" dirty="0"/>
              <a:t>with your own text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" y="283"/>
            <a:ext cx="9143244" cy="6857433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367317" y="1906415"/>
            <a:ext cx="5616624" cy="151216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200" b="0" kern="1200" baseline="0" dirty="0">
                <a:solidFill>
                  <a:srgbClr val="633F3F"/>
                </a:solidFill>
                <a:effectLst/>
                <a:latin typeface="Noto Sans" panose="020B0502040504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0" r:id="rId4"/>
    <p:sldLayoutId id="2147483656" r:id="rId5"/>
    <p:sldLayoutId id="2147483657" r:id="rId6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24.png"/><Relationship Id="rId9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/>
          <p:cNvSpPr>
            <a:spLocks noGrp="1"/>
          </p:cNvSpPr>
          <p:nvPr>
            <p:ph type="subTitle" idx="1"/>
          </p:nvPr>
        </p:nvSpPr>
        <p:spPr>
          <a:xfrm>
            <a:off x="458666" y="3356992"/>
            <a:ext cx="5264224" cy="810613"/>
          </a:xfrm>
        </p:spPr>
        <p:txBody>
          <a:bodyPr/>
          <a:lstStyle/>
          <a:p>
            <a:r>
              <a:rPr lang="en-US" altLang="ko-KR" dirty="0" smtClean="0"/>
              <a:t>202040363 </a:t>
            </a:r>
            <a:r>
              <a:rPr lang="ko-KR" altLang="en-US" dirty="0" smtClean="0"/>
              <a:t>김성민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sz="1400" dirty="0" smtClean="0"/>
          </a:p>
          <a:p>
            <a:endParaRPr lang="en-US" altLang="ko-KR" dirty="0" smtClean="0"/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381709" y="1486106"/>
            <a:ext cx="5264224" cy="1726869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6376A"/>
                </a:solidFill>
              </a:rPr>
              <a:t>자바 </a:t>
            </a:r>
            <a:r>
              <a:rPr lang="ko-KR" altLang="en-US" sz="5400" dirty="0" smtClean="0">
                <a:solidFill>
                  <a:srgbClr val="06376A"/>
                </a:solidFill>
              </a:rPr>
              <a:t>프로젝트</a:t>
            </a:r>
            <a:r>
              <a:rPr lang="en-US" altLang="ko-KR" sz="5400" dirty="0" smtClean="0">
                <a:solidFill>
                  <a:srgbClr val="06376A"/>
                </a:solidFill>
              </a:rPr>
              <a:t/>
            </a:r>
            <a:br>
              <a:rPr lang="en-US" altLang="ko-KR" sz="5400" dirty="0" smtClean="0">
                <a:solidFill>
                  <a:srgbClr val="06376A"/>
                </a:solidFill>
              </a:rPr>
            </a:br>
            <a:r>
              <a:rPr lang="ko-KR" altLang="en-US" sz="3600" b="1" dirty="0" smtClean="0">
                <a:solidFill>
                  <a:srgbClr val="7C2F2E"/>
                </a:solidFill>
              </a:rPr>
              <a:t>영화 예매 프로그램 </a:t>
            </a:r>
            <a:r>
              <a:rPr lang="en-US" altLang="ko-KR" sz="3600" b="1" dirty="0" smtClean="0">
                <a:solidFill>
                  <a:srgbClr val="7C2F2E"/>
                </a:solidFill>
              </a:rPr>
              <a:t/>
            </a:r>
            <a:br>
              <a:rPr lang="en-US" altLang="ko-KR" sz="3600" b="1" dirty="0" smtClean="0">
                <a:solidFill>
                  <a:srgbClr val="7C2F2E"/>
                </a:solidFill>
              </a:rPr>
            </a:br>
            <a:endParaRPr lang="ko-KR" altLang="en-US" sz="3600" b="1" dirty="0">
              <a:solidFill>
                <a:srgbClr val="7C2F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37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5226546" y="1464931"/>
            <a:ext cx="3240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rgbClr val="06376A"/>
                </a:solidFill>
                <a:latin typeface="Noto Sans" panose="020B0502040504020204" pitchFamily="34" charset="0"/>
                <a:ea typeface="맑은 고딕" panose="020B0503020000020004" pitchFamily="50" charset="-127"/>
              </a:rPr>
              <a:t> 기능</a:t>
            </a:r>
            <a:endParaRPr lang="ko-KR" altLang="en-US" sz="4400" b="1" dirty="0">
              <a:solidFill>
                <a:srgbClr val="06376A"/>
              </a:solidFill>
              <a:latin typeface="Noto Sans" panose="020B0502040504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5101071" y="2098476"/>
            <a:ext cx="3522427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en-US" altLang="ko-KR" sz="2200" b="1" dirty="0">
                <a:solidFill>
                  <a:srgbClr val="06376A"/>
                </a:solidFill>
                <a:latin typeface="Noto Sans" panose="020B0502040504020204" pitchFamily="34" charset="0"/>
              </a:rPr>
              <a:t>01</a:t>
            </a:r>
            <a:r>
              <a:rPr lang="en-US" altLang="ko-KR" sz="2200" b="1" dirty="0">
                <a:solidFill>
                  <a:srgbClr val="8A0000"/>
                </a:solidFill>
                <a:latin typeface="Noto Sans" panose="020B0502040504020204" pitchFamily="34" charset="0"/>
              </a:rPr>
              <a:t>  </a:t>
            </a:r>
            <a:r>
              <a:rPr lang="ko-KR" altLang="en-US" sz="2200" b="1" dirty="0" smtClean="0">
                <a:solidFill>
                  <a:srgbClr val="8A0000"/>
                </a:solidFill>
                <a:latin typeface="Noto Sans" panose="020B0502040504020204" pitchFamily="34" charset="0"/>
              </a:rPr>
              <a:t>회원가입 </a:t>
            </a:r>
            <a:endParaRPr lang="en-US" altLang="ko-KR" sz="2200" b="1" dirty="0">
              <a:solidFill>
                <a:srgbClr val="8A0000"/>
              </a:solidFill>
              <a:latin typeface="Noto Sans" panose="020B0502040504020204" pitchFamily="34" charset="0"/>
            </a:endParaRPr>
          </a:p>
          <a:p>
            <a:pPr algn="ctr">
              <a:lnSpc>
                <a:spcPct val="200000"/>
              </a:lnSpc>
              <a:defRPr/>
            </a:pPr>
            <a:r>
              <a:rPr lang="en-US" altLang="ko-KR" sz="2200" b="1" dirty="0">
                <a:solidFill>
                  <a:srgbClr val="06376A"/>
                </a:solidFill>
                <a:latin typeface="Noto Sans" panose="020B0502040504020204" pitchFamily="34" charset="0"/>
              </a:rPr>
              <a:t>02</a:t>
            </a:r>
            <a:r>
              <a:rPr lang="en-US" altLang="ko-KR" sz="2200" b="1" dirty="0">
                <a:solidFill>
                  <a:srgbClr val="8A0000"/>
                </a:solidFill>
                <a:latin typeface="Noto Sans" panose="020B0502040504020204" pitchFamily="34" charset="0"/>
              </a:rPr>
              <a:t>  </a:t>
            </a:r>
            <a:r>
              <a:rPr lang="ko-KR" altLang="en-US" sz="2200" b="1" dirty="0" smtClean="0">
                <a:solidFill>
                  <a:srgbClr val="8A0000"/>
                </a:solidFill>
                <a:latin typeface="Noto Sans" panose="020B0502040504020204" pitchFamily="34" charset="0"/>
              </a:rPr>
              <a:t>회원</a:t>
            </a:r>
            <a:r>
              <a:rPr lang="en-US" altLang="ko-KR" sz="2200" b="1" dirty="0" smtClean="0">
                <a:solidFill>
                  <a:srgbClr val="8A0000"/>
                </a:solidFill>
                <a:latin typeface="Noto Sans" panose="020B0502040504020204" pitchFamily="34" charset="0"/>
              </a:rPr>
              <a:t>,</a:t>
            </a:r>
            <a:r>
              <a:rPr lang="ko-KR" altLang="en-US" sz="2200" b="1" dirty="0" smtClean="0">
                <a:solidFill>
                  <a:srgbClr val="8A0000"/>
                </a:solidFill>
                <a:latin typeface="Noto Sans" panose="020B0502040504020204" pitchFamily="34" charset="0"/>
              </a:rPr>
              <a:t>관리자 로그인 </a:t>
            </a:r>
            <a:endParaRPr lang="en-US" altLang="ko-KR" sz="2200" b="1" dirty="0">
              <a:solidFill>
                <a:srgbClr val="8A0000"/>
              </a:solidFill>
              <a:latin typeface="Noto Sans" panose="020B0502040504020204" pitchFamily="34" charset="0"/>
            </a:endParaRPr>
          </a:p>
          <a:p>
            <a:pPr algn="ctr">
              <a:lnSpc>
                <a:spcPct val="200000"/>
              </a:lnSpc>
              <a:defRPr/>
            </a:pPr>
            <a:r>
              <a:rPr lang="en-US" altLang="ko-KR" sz="2200" b="1" dirty="0">
                <a:solidFill>
                  <a:srgbClr val="06376A"/>
                </a:solidFill>
                <a:latin typeface="Noto Sans" panose="020B0502040504020204" pitchFamily="34" charset="0"/>
              </a:rPr>
              <a:t>03</a:t>
            </a:r>
            <a:r>
              <a:rPr lang="en-US" altLang="ko-KR" sz="2200" b="1" dirty="0">
                <a:solidFill>
                  <a:srgbClr val="8A0000"/>
                </a:solidFill>
                <a:latin typeface="Noto Sans" panose="020B0502040504020204" pitchFamily="34" charset="0"/>
              </a:rPr>
              <a:t>  </a:t>
            </a:r>
            <a:r>
              <a:rPr lang="ko-KR" altLang="en-US" sz="2200" b="1" dirty="0" smtClean="0">
                <a:solidFill>
                  <a:srgbClr val="8A0000"/>
                </a:solidFill>
                <a:latin typeface="Noto Sans" panose="020B0502040504020204" pitchFamily="34" charset="0"/>
              </a:rPr>
              <a:t>영화조회 및 영화선택</a:t>
            </a:r>
            <a:endParaRPr lang="en-US" altLang="ko-KR" sz="2200" b="1" dirty="0">
              <a:solidFill>
                <a:srgbClr val="8A0000"/>
              </a:solidFill>
              <a:latin typeface="Noto Sans" panose="020B0502040504020204" pitchFamily="34" charset="0"/>
            </a:endParaRPr>
          </a:p>
          <a:p>
            <a:pPr lvl="0" algn="ctr">
              <a:lnSpc>
                <a:spcPct val="200000"/>
              </a:lnSpc>
              <a:defRPr/>
            </a:pPr>
            <a:r>
              <a:rPr lang="en-US" altLang="ko-KR" sz="2200" b="1" dirty="0">
                <a:solidFill>
                  <a:srgbClr val="06376A"/>
                </a:solidFill>
                <a:latin typeface="Noto Sans" panose="020B0502040504020204" pitchFamily="34" charset="0"/>
              </a:rPr>
              <a:t>04</a:t>
            </a:r>
            <a:r>
              <a:rPr lang="en-US" altLang="ko-KR" sz="2200" b="1" dirty="0">
                <a:solidFill>
                  <a:srgbClr val="8A0000"/>
                </a:solidFill>
                <a:latin typeface="Noto Sans" panose="020B0502040504020204" pitchFamily="34" charset="0"/>
              </a:rPr>
              <a:t>  </a:t>
            </a:r>
            <a:r>
              <a:rPr lang="ko-KR" altLang="en-US" sz="2200" b="1" dirty="0" smtClean="0">
                <a:solidFill>
                  <a:srgbClr val="8A0000"/>
                </a:solidFill>
                <a:latin typeface="Noto Sans" panose="020B0502040504020204" pitchFamily="34" charset="0"/>
              </a:rPr>
              <a:t>정보수정</a:t>
            </a:r>
            <a:r>
              <a:rPr lang="en-US" altLang="ko-KR" sz="2200" b="1" dirty="0" smtClean="0">
                <a:solidFill>
                  <a:srgbClr val="8A0000"/>
                </a:solidFill>
                <a:latin typeface="Noto Sans" panose="020B0502040504020204" pitchFamily="34" charset="0"/>
              </a:rPr>
              <a:t>,</a:t>
            </a:r>
            <a:r>
              <a:rPr lang="ko-KR" altLang="en-US" sz="2200" b="1" dirty="0" smtClean="0">
                <a:solidFill>
                  <a:srgbClr val="8A0000"/>
                </a:solidFill>
                <a:latin typeface="Noto Sans" panose="020B0502040504020204" pitchFamily="34" charset="0"/>
              </a:rPr>
              <a:t>회원탈퇴</a:t>
            </a:r>
            <a:endParaRPr lang="en-US" altLang="ko-KR" sz="2200" b="1" dirty="0">
              <a:solidFill>
                <a:srgbClr val="8A0000"/>
              </a:solidFill>
              <a:latin typeface="Noto Sans" panose="020B0502040504020204" pitchFamily="34" charset="0"/>
            </a:endParaRPr>
          </a:p>
          <a:p>
            <a:pPr algn="ctr">
              <a:lnSpc>
                <a:spcPct val="200000"/>
              </a:lnSpc>
              <a:defRPr/>
            </a:pPr>
            <a:r>
              <a:rPr lang="en-US" altLang="ko-KR" sz="2200" b="1" dirty="0">
                <a:solidFill>
                  <a:srgbClr val="06376A"/>
                </a:solidFill>
                <a:latin typeface="Noto Sans" panose="020B0502040504020204" pitchFamily="34" charset="0"/>
              </a:rPr>
              <a:t>05</a:t>
            </a:r>
            <a:r>
              <a:rPr lang="en-US" altLang="ko-KR" sz="2200" b="1" dirty="0">
                <a:solidFill>
                  <a:srgbClr val="8A0000"/>
                </a:solidFill>
                <a:latin typeface="Noto Sans" panose="020B0502040504020204" pitchFamily="34" charset="0"/>
              </a:rPr>
              <a:t>  </a:t>
            </a:r>
            <a:r>
              <a:rPr lang="ko-KR" altLang="en-US" sz="2200" b="1" dirty="0" smtClean="0">
                <a:solidFill>
                  <a:srgbClr val="8A0000"/>
                </a:solidFill>
                <a:latin typeface="Noto Sans" panose="020B0502040504020204" pitchFamily="34" charset="0"/>
              </a:rPr>
              <a:t>회원조회 </a:t>
            </a:r>
            <a:endParaRPr lang="en-US" altLang="ko-KR" sz="2200" b="1" dirty="0">
              <a:solidFill>
                <a:srgbClr val="8A0000"/>
              </a:solidFill>
              <a:latin typeface="Noto Sans" panose="020B050204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3" y="1272941"/>
            <a:ext cx="1954520" cy="1273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495" y="1275116"/>
            <a:ext cx="1836204" cy="1206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836" y="1275116"/>
            <a:ext cx="1850002" cy="1206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user\Desktop\PPT사진\로그인 잘못댐.PNG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106" y="1272940"/>
            <a:ext cx="2005934" cy="119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636454"/>
            <a:ext cx="1982352" cy="1261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495" y="2636454"/>
            <a:ext cx="1836204" cy="1196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778" y="2608920"/>
            <a:ext cx="1875121" cy="1224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590114"/>
            <a:ext cx="1992840" cy="1243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" y="3936856"/>
            <a:ext cx="1975323" cy="1276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495" y="5373214"/>
            <a:ext cx="1836204" cy="129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3" y="5340003"/>
            <a:ext cx="2002592" cy="1329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777" y="5361065"/>
            <a:ext cx="1875121" cy="1308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778" y="3954030"/>
            <a:ext cx="1925665" cy="125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495" y="3907156"/>
            <a:ext cx="1836204" cy="1306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519" y="3930909"/>
            <a:ext cx="1875537" cy="1282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913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 기능</a:t>
            </a:r>
            <a:endParaRPr lang="ko-KR" altLang="en-US" dirty="0"/>
          </a:p>
        </p:txBody>
      </p:sp>
      <p:pic>
        <p:nvPicPr>
          <p:cNvPr id="1026" name="Picture 2" descr="C:\Users\user\Desktop\PPT사진\회원가입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12" y="3670330"/>
            <a:ext cx="3823887" cy="296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user\Desktop\PPT사진\로그인 메인화면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1" y="1328889"/>
            <a:ext cx="4260489" cy="180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>
            <a:stCxn id="1029" idx="2"/>
          </p:cNvCxnSpPr>
          <p:nvPr/>
        </p:nvCxnSpPr>
        <p:spPr>
          <a:xfrm flipH="1">
            <a:off x="2285745" y="3137298"/>
            <a:ext cx="1" cy="4357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611560" y="4005064"/>
            <a:ext cx="2232248" cy="1872208"/>
          </a:xfrm>
          <a:prstGeom prst="ellipse">
            <a:avLst/>
          </a:prstGeom>
          <a:noFill/>
          <a:ln>
            <a:solidFill>
              <a:srgbClr val="F52A2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95536" y="2132856"/>
            <a:ext cx="1116124" cy="56828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173" y="5382411"/>
            <a:ext cx="3703269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타원 9"/>
          <p:cNvSpPr/>
          <p:nvPr/>
        </p:nvSpPr>
        <p:spPr>
          <a:xfrm>
            <a:off x="4596827" y="5310403"/>
            <a:ext cx="3876415" cy="720080"/>
          </a:xfrm>
          <a:prstGeom prst="ellipse">
            <a:avLst/>
          </a:prstGeom>
          <a:noFill/>
          <a:ln>
            <a:solidFill>
              <a:srgbClr val="F5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6" idx="6"/>
          </p:cNvCxnSpPr>
          <p:nvPr/>
        </p:nvCxnSpPr>
        <p:spPr>
          <a:xfrm>
            <a:off x="2843808" y="4941168"/>
            <a:ext cx="1596193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001" y="1700808"/>
            <a:ext cx="4611898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</a:t>
            </a:r>
            <a:r>
              <a:rPr lang="en-US" altLang="ko-KR" dirty="0" smtClean="0"/>
              <a:t>,</a:t>
            </a:r>
            <a:r>
              <a:rPr lang="ko-KR" altLang="en-US" dirty="0" smtClean="0"/>
              <a:t>관리자 로그인 기능</a:t>
            </a:r>
            <a:endParaRPr lang="ko-KR" altLang="en-US" dirty="0"/>
          </a:p>
        </p:txBody>
      </p:sp>
      <p:pic>
        <p:nvPicPr>
          <p:cNvPr id="2050" name="Picture 2" descr="C:\Users\user\Desktop\PPT사진\로그인창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3672408" cy="215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PPT사진\로그인 잘못댐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678006"/>
            <a:ext cx="2943782" cy="129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er\Desktop\PPT사진\관리자 로그인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957925"/>
            <a:ext cx="3672408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628799"/>
            <a:ext cx="4796389" cy="2829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670547"/>
            <a:ext cx="2067385" cy="607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영화조회 및 영화선택</a:t>
            </a:r>
            <a:endParaRPr lang="ko-KR" altLang="en-US" dirty="0"/>
          </a:p>
        </p:txBody>
      </p:sp>
      <p:pic>
        <p:nvPicPr>
          <p:cNvPr id="4098" name="Picture 2" descr="C:\Users\user\Desktop\PPT사진\조회전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44334"/>
            <a:ext cx="2123727" cy="188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user\Desktop\PPT사진\조회클릭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281" y="1311019"/>
            <a:ext cx="1944216" cy="195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>
            <a:off x="539552" y="2780928"/>
            <a:ext cx="936104" cy="288032"/>
          </a:xfrm>
          <a:prstGeom prst="ellipse">
            <a:avLst/>
          </a:prstGeom>
          <a:noFill/>
          <a:ln>
            <a:solidFill>
              <a:srgbClr val="F5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378371" y="1916833"/>
            <a:ext cx="1512168" cy="288032"/>
          </a:xfrm>
          <a:prstGeom prst="ellipse">
            <a:avLst/>
          </a:prstGeom>
          <a:noFill/>
          <a:ln>
            <a:solidFill>
              <a:srgbClr val="F5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0" name="Picture 4" descr="C:\Users\user\Desktop\PPT사진\예매창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307238"/>
            <a:ext cx="1782527" cy="195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864879"/>
            <a:ext cx="3838878" cy="2381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228" y="3626319"/>
            <a:ext cx="3657975" cy="2328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직선 화살표 연결선 19"/>
          <p:cNvCxnSpPr/>
          <p:nvPr/>
        </p:nvCxnSpPr>
        <p:spPr>
          <a:xfrm flipV="1">
            <a:off x="1475656" y="2204865"/>
            <a:ext cx="2088232" cy="7162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5" idx="6"/>
          </p:cNvCxnSpPr>
          <p:nvPr/>
        </p:nvCxnSpPr>
        <p:spPr>
          <a:xfrm>
            <a:off x="4890539" y="2060849"/>
            <a:ext cx="16256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6660232" y="1628801"/>
            <a:ext cx="1008112" cy="864096"/>
          </a:xfrm>
          <a:prstGeom prst="ellipse">
            <a:avLst/>
          </a:prstGeom>
          <a:noFill/>
          <a:ln>
            <a:solidFill>
              <a:srgbClr val="F5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690" y="2924944"/>
            <a:ext cx="1958198" cy="939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536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회원정보수정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회원탈퇴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내정보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122" name="Picture 2" descr="C:\Users\user\Desktop\PPT사진\회원정보변경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412777"/>
            <a:ext cx="2407947" cy="158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>
            <a:off x="467544" y="2564904"/>
            <a:ext cx="936104" cy="288032"/>
          </a:xfrm>
          <a:prstGeom prst="ellipse">
            <a:avLst/>
          </a:prstGeom>
          <a:noFill/>
          <a:ln>
            <a:solidFill>
              <a:srgbClr val="F5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241" y="2542232"/>
            <a:ext cx="20796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556792"/>
            <a:ext cx="21431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 flipH="1">
            <a:off x="3982542" y="1985924"/>
            <a:ext cx="1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3131839" y="1507455"/>
            <a:ext cx="1711077" cy="432048"/>
          </a:xfrm>
          <a:prstGeom prst="ellipse">
            <a:avLst/>
          </a:prstGeom>
          <a:noFill/>
          <a:ln>
            <a:solidFill>
              <a:srgbClr val="F5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131840" y="2443124"/>
            <a:ext cx="1778364" cy="553828"/>
          </a:xfrm>
          <a:prstGeom prst="ellipse">
            <a:avLst/>
          </a:prstGeom>
          <a:noFill/>
          <a:ln>
            <a:solidFill>
              <a:srgbClr val="F5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90689"/>
            <a:ext cx="1285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97" y="4509120"/>
            <a:ext cx="2371084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35" y="5941466"/>
            <a:ext cx="126682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241" y="4707356"/>
            <a:ext cx="1812193" cy="869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437" y="4293096"/>
            <a:ext cx="4469457" cy="1872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095" y="1826470"/>
            <a:ext cx="4080690" cy="1787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426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회원조회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 기능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146" name="Picture 2" descr="C:\Users\user\Desktop\PPT사진\회원조회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75488"/>
            <a:ext cx="3312367" cy="195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user\Desktop\PPT사진\회원조회 결과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412776"/>
            <a:ext cx="3312368" cy="203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>
            <a:off x="1043608" y="3068960"/>
            <a:ext cx="1152128" cy="378513"/>
          </a:xfrm>
          <a:prstGeom prst="ellipse">
            <a:avLst/>
          </a:prstGeom>
          <a:noFill/>
          <a:ln>
            <a:solidFill>
              <a:srgbClr val="F5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2195736" y="2204864"/>
            <a:ext cx="2448272" cy="10533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4690498" y="2060848"/>
            <a:ext cx="3096344" cy="288032"/>
          </a:xfrm>
          <a:prstGeom prst="ellipse">
            <a:avLst/>
          </a:prstGeom>
          <a:noFill/>
          <a:ln>
            <a:solidFill>
              <a:srgbClr val="F5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767" y="4005064"/>
            <a:ext cx="47339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638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8A0000"/>
                </a:solidFill>
              </a:rPr>
              <a:t>THANK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6376A"/>
                </a:solidFill>
              </a:rPr>
              <a:t>YOU</a:t>
            </a:r>
            <a:br>
              <a:rPr lang="en-US" altLang="ko-KR" dirty="0" smtClean="0">
                <a:solidFill>
                  <a:srgbClr val="06376A"/>
                </a:solidFill>
              </a:rPr>
            </a:br>
            <a:endParaRPr lang="ko-KR" altLang="en-US" sz="1400" dirty="0">
              <a:solidFill>
                <a:srgbClr val="06376A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3356992"/>
            <a:ext cx="5273353" cy="315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dirty="0" smtClean="0">
                <a:solidFill>
                  <a:srgbClr val="633F3F"/>
                </a:solidFill>
                <a:latin typeface="Noto Sans" panose="020B0502040504020204" pitchFamily="34"/>
                <a:ea typeface="맑은 고딕" panose="020B0503020000020004" pitchFamily="50" charset="-127"/>
                <a:cs typeface="굴림" pitchFamily="50" charset="-127"/>
              </a:rPr>
              <a:t>202040363 </a:t>
            </a:r>
            <a:r>
              <a:rPr kumimoji="1" lang="ko-KR" altLang="en-US" sz="1400" dirty="0" smtClean="0">
                <a:solidFill>
                  <a:srgbClr val="633F3F"/>
                </a:solidFill>
                <a:latin typeface="Noto Sans" panose="020B0502040504020204" pitchFamily="34"/>
                <a:ea typeface="맑은 고딕" panose="020B0503020000020004" pitchFamily="50" charset="-127"/>
                <a:cs typeface="굴림" pitchFamily="50" charset="-127"/>
              </a:rPr>
              <a:t>김성민</a:t>
            </a:r>
            <a:endParaRPr kumimoji="1" lang="en-US" altLang="ko-KR" sz="1400" dirty="0">
              <a:solidFill>
                <a:srgbClr val="633F3F"/>
              </a:solidFill>
              <a:latin typeface="Noto Sans" panose="020B0502040504020204" pitchFamily="34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44180" y="110339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요정도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5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32423"/>
      </a:hlink>
      <a:folHlink>
        <a:srgbClr val="632423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24802</TotalTime>
  <Words>54</Words>
  <Application>Microsoft Office PowerPoint</Application>
  <PresentationFormat>화면 슬라이드 쇼(4:3)</PresentationFormat>
  <Paragraphs>21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Arial</vt:lpstr>
      <vt:lpstr>굴림체</vt:lpstr>
      <vt:lpstr>Noto Sans</vt:lpstr>
      <vt:lpstr>맑은 고딕</vt:lpstr>
      <vt:lpstr>Office 테마</vt:lpstr>
      <vt:lpstr>자바 프로젝트 영화 예매 프로그램  </vt:lpstr>
      <vt:lpstr>PowerPoint 프레젠테이션</vt:lpstr>
      <vt:lpstr>UI</vt:lpstr>
      <vt:lpstr>회원가입 기능</vt:lpstr>
      <vt:lpstr>회원,관리자 로그인 기능</vt:lpstr>
      <vt:lpstr>영화조회 및 영화선택</vt:lpstr>
      <vt:lpstr>회원정보수정,회원탈퇴(내정보)</vt:lpstr>
      <vt:lpstr>회원조회(관리자 기능)</vt:lpstr>
      <vt:lpstr>THANK YOU </vt:lpstr>
    </vt:vector>
  </TitlesOfParts>
  <Company>(주) 예스폼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예스폼 템플릿</dc:title>
  <dc:creator>문서서식 예스폼(www.yesform.com) 김다혜</dc:creator>
  <cp:keywords>www.yesform.com</cp:keywords>
  <dc:description>본 문서의 저작권은 예스폼(yesform)에 있으며
무단 복제 배포시 법적인 제재를 받을 수 있습니다.</dc:description>
  <cp:lastModifiedBy>user</cp:lastModifiedBy>
  <cp:revision>1615</cp:revision>
  <dcterms:created xsi:type="dcterms:W3CDTF">2010-02-01T08:03:16Z</dcterms:created>
  <dcterms:modified xsi:type="dcterms:W3CDTF">2020-12-04T06:29:39Z</dcterms:modified>
</cp:coreProperties>
</file>