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B58FB6-EC70-445A-B382-AB319A14E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 smtClean="0"/>
              <a:t>혁신성장 이미지 분석 </a:t>
            </a:r>
            <a:r>
              <a:rPr lang="en-US" altLang="ko-KR" sz="6000" dirty="0" smtClean="0"/>
              <a:t>AI</a:t>
            </a:r>
            <a:br>
              <a:rPr lang="en-US" altLang="ko-KR" sz="6000" dirty="0" smtClean="0"/>
            </a:br>
            <a:r>
              <a:rPr lang="ko-KR" altLang="en-US" sz="4400" dirty="0" smtClean="0"/>
              <a:t>개인 프로젝트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C94538-3425-42F6-8AE9-E598733C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638101"/>
            <a:ext cx="7596451" cy="605928"/>
          </a:xfrm>
        </p:spPr>
        <p:txBody>
          <a:bodyPr/>
          <a:lstStyle/>
          <a:p>
            <a:pPr algn="r"/>
            <a:r>
              <a:rPr lang="ko-KR" altLang="en-US" dirty="0" smtClean="0"/>
              <a:t>김성민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9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11BE7B-6448-4C2A-BE04-B54AD4B6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459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프로젝트 </a:t>
            </a:r>
            <a:r>
              <a:rPr lang="ko-KR" altLang="en-US" sz="6000" dirty="0" smtClean="0"/>
              <a:t>주제 </a:t>
            </a:r>
            <a:r>
              <a:rPr lang="en-US" altLang="ko-KR" sz="6000" dirty="0" smtClean="0"/>
              <a:t>&amp; </a:t>
            </a:r>
            <a:r>
              <a:rPr lang="ko-KR" altLang="en-US" sz="6000" dirty="0" smtClean="0"/>
              <a:t>개요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904B68-9754-4FAE-8199-7DE536B1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539"/>
            <a:ext cx="9601200" cy="245924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마스크 착용 알림 서비스</a:t>
            </a:r>
            <a:endParaRPr lang="en-US" altLang="ko-KR" sz="2400" dirty="0"/>
          </a:p>
          <a:p>
            <a:r>
              <a:rPr lang="ko-KR" altLang="en-US" sz="2400" dirty="0" smtClean="0"/>
              <a:t>개요</a:t>
            </a:r>
            <a:endParaRPr lang="en-US" altLang="ko-KR" sz="2400" dirty="0"/>
          </a:p>
          <a:p>
            <a:pPr lvl="1"/>
            <a:r>
              <a:rPr lang="en-US" altLang="ko-KR" sz="2400" dirty="0"/>
              <a:t> </a:t>
            </a:r>
            <a:r>
              <a:rPr lang="ko-KR" altLang="en-US" sz="2400" dirty="0" smtClean="0"/>
              <a:t>마스크 착용이 필수가 된 요즈음 현관 등의 카메라를 통해 마스크 착용을 도와 줄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26" y="3732662"/>
            <a:ext cx="2546004" cy="2760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88" y="3716336"/>
            <a:ext cx="2245687" cy="277705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374265" y="4095482"/>
            <a:ext cx="12363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74265" y="5595670"/>
            <a:ext cx="12363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405255" y="4095482"/>
            <a:ext cx="0" cy="1505218"/>
          </a:xfrm>
          <a:prstGeom prst="line">
            <a:avLst/>
          </a:prstGeom>
          <a:ln w="63500">
            <a:solidFill>
              <a:srgbClr val="FF000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10637" y="4095482"/>
            <a:ext cx="0" cy="1505218"/>
          </a:xfrm>
          <a:prstGeom prst="line">
            <a:avLst/>
          </a:prstGeom>
          <a:ln w="63500">
            <a:solidFill>
              <a:srgbClr val="FF000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11745" y="4378817"/>
            <a:ext cx="123637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11745" y="5879005"/>
            <a:ext cx="123637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2735" y="4378817"/>
            <a:ext cx="0" cy="1505218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648117" y="4378817"/>
            <a:ext cx="0" cy="1505218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곱셈 기호 16"/>
          <p:cNvSpPr/>
          <p:nvPr/>
        </p:nvSpPr>
        <p:spPr>
          <a:xfrm>
            <a:off x="1992590" y="5131426"/>
            <a:ext cx="1050835" cy="166137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도넛 17"/>
          <p:cNvSpPr/>
          <p:nvPr/>
        </p:nvSpPr>
        <p:spPr>
          <a:xfrm>
            <a:off x="9401175" y="5280036"/>
            <a:ext cx="956981" cy="1197937"/>
          </a:xfrm>
          <a:prstGeom prst="donu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3013" y="271463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프로젝트 </a:t>
            </a:r>
            <a:r>
              <a:rPr lang="ko-KR" altLang="en-US" sz="5400" dirty="0" smtClean="0"/>
              <a:t>기능 </a:t>
            </a:r>
            <a:r>
              <a:rPr lang="en-US" altLang="ko-KR" sz="5400" dirty="0"/>
              <a:t>&amp; </a:t>
            </a:r>
            <a:r>
              <a:rPr lang="ko-KR" altLang="en-US" sz="5400" dirty="0" smtClean="0"/>
              <a:t>기술</a:t>
            </a:r>
            <a:endParaRPr lang="ko-KR" altLang="en-US" sz="5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61904B68-9754-4FAE-8199-7DE536B1EB8A}"/>
              </a:ext>
            </a:extLst>
          </p:cNvPr>
          <p:cNvSpPr txBox="1">
            <a:spLocks/>
          </p:cNvSpPr>
          <p:nvPr/>
        </p:nvSpPr>
        <p:spPr>
          <a:xfrm>
            <a:off x="1371600" y="1391538"/>
            <a:ext cx="9601200" cy="515092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기능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마스크 착용 여부를 알려준다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데이터 수집 </a:t>
            </a:r>
            <a:endParaRPr lang="en-US" altLang="ko-KR" sz="2200" dirty="0"/>
          </a:p>
          <a:p>
            <a:pPr lvl="2"/>
            <a:r>
              <a:rPr lang="en-US" altLang="ko-KR" sz="2000" dirty="0" smtClean="0"/>
              <a:t>selenium </a:t>
            </a:r>
            <a:r>
              <a:rPr lang="ko-KR" altLang="ko-KR" sz="2000" dirty="0"/>
              <a:t>라이브러리</a:t>
            </a:r>
            <a:r>
              <a:rPr lang="en-US" altLang="ko-KR" sz="2000" dirty="0"/>
              <a:t>, </a:t>
            </a:r>
            <a:r>
              <a:rPr lang="ko-KR" altLang="ko-KR" sz="2000" dirty="0" smtClean="0"/>
              <a:t>크롬드라이브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이용해서 </a:t>
            </a:r>
            <a:r>
              <a:rPr lang="ko-KR" altLang="en-US" sz="2000" dirty="0" err="1" smtClean="0"/>
              <a:t>크롤링</a:t>
            </a:r>
            <a:endParaRPr lang="en-US" altLang="ko-KR" sz="20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200" dirty="0" smtClean="0"/>
              <a:t>이미지 전처리 </a:t>
            </a:r>
            <a:endParaRPr lang="en-US" altLang="ko-KR" sz="2200" dirty="0" smtClean="0"/>
          </a:p>
          <a:p>
            <a:pPr lvl="2"/>
            <a:r>
              <a:rPr lang="en-US" altLang="ko-KR" dirty="0" smtClean="0"/>
              <a:t>Face recognition, </a:t>
            </a:r>
            <a:r>
              <a:rPr lang="en-US" altLang="ko-KR" dirty="0" err="1" smtClean="0"/>
              <a:t>dlib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200" dirty="0" smtClean="0"/>
              <a:t>학습 </a:t>
            </a:r>
            <a:endParaRPr lang="en-US" altLang="ko-KR" sz="2200" dirty="0" smtClean="0"/>
          </a:p>
          <a:p>
            <a:pPr lvl="2"/>
            <a:r>
              <a:rPr lang="en-US" altLang="ko-KR" dirty="0" smtClean="0"/>
              <a:t>CNN 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Binary classification </a:t>
            </a:r>
            <a:r>
              <a:rPr lang="ko-KR" altLang="en-US" dirty="0" smtClean="0"/>
              <a:t>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07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98E234-7360-4F65-B6A7-CFA78433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00" y="268605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altLang="ko-KR" sz="12500" dirty="0"/>
              <a:t>Q &amp; A</a:t>
            </a:r>
            <a:endParaRPr lang="ko-KR" altLang="en-US" sz="12500" dirty="0"/>
          </a:p>
        </p:txBody>
      </p:sp>
    </p:spTree>
    <p:extLst>
      <p:ext uri="{BB962C8B-B14F-4D97-AF65-F5344CB8AC3E}">
        <p14:creationId xmlns:p14="http://schemas.microsoft.com/office/powerpoint/2010/main" val="112069647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291</TotalTime>
  <Words>74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돋움</vt:lpstr>
      <vt:lpstr>Franklin Gothic Book</vt:lpstr>
      <vt:lpstr>자르기</vt:lpstr>
      <vt:lpstr>혁신성장 이미지 분석 AI 개인 프로젝트</vt:lpstr>
      <vt:lpstr>프로젝트 주제 &amp; 개요</vt:lpstr>
      <vt:lpstr>프로젝트 기능 &amp; 기술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EOS</dc:title>
  <dc:creator>영재 유</dc:creator>
  <cp:lastModifiedBy>Windows 사용자</cp:lastModifiedBy>
  <cp:revision>30</cp:revision>
  <dcterms:created xsi:type="dcterms:W3CDTF">2019-08-19T01:43:32Z</dcterms:created>
  <dcterms:modified xsi:type="dcterms:W3CDTF">2020-04-12T12:29:16Z</dcterms:modified>
</cp:coreProperties>
</file>