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2" r:id="rId3"/>
    <p:sldId id="263" r:id="rId4"/>
    <p:sldId id="270" r:id="rId5"/>
    <p:sldId id="265" r:id="rId6"/>
    <p:sldId id="271" r:id="rId7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28" y="-86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4E9394A1-4157-47F3-BFB4-0FCBDB1AADDE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4491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4E9394A1-4157-47F3-BFB4-0FCBDB1AADDE}" type="slidenum">
              <a:rPr lang="en-GB" altLang="en-US" sz="1200" b="0">
                <a:solidFill>
                  <a:schemeClr val="tx1"/>
                </a:solidFill>
              </a:rPr>
              <a:pPr/>
              <a:t>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4491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29508AE-7153-447B-A2CF-2AEB58E18853}" type="slidenum">
              <a:rPr lang="en-GB" altLang="en-US" sz="1200" b="0">
                <a:solidFill>
                  <a:schemeClr val="tx1"/>
                </a:solidFill>
              </a:rPr>
              <a:pPr/>
              <a:t>5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132540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29508AE-7153-447B-A2CF-2AEB58E18853}" type="slidenum">
              <a:rPr lang="en-GB" altLang="en-US" sz="1200" b="0">
                <a:solidFill>
                  <a:schemeClr val="tx1"/>
                </a:solidFill>
              </a:rPr>
              <a:pPr/>
              <a:t>6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6599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9520" y="1903095"/>
            <a:ext cx="6781800" cy="718185"/>
          </a:xfrm>
          <a:noFill/>
        </p:spPr>
        <p:txBody>
          <a:bodyPr/>
          <a:lstStyle/>
          <a:p>
            <a:pPr eaLnBrk="1" hangingPunct="1"/>
            <a:r>
              <a:rPr lang="ko-KR" altLang="en-US" sz="3000" dirty="0" smtClean="0"/>
              <a:t>스크립트 언어 프로젝트 중간 발표</a:t>
            </a:r>
            <a:endParaRPr lang="en-US" altLang="en-US" sz="3000" dirty="0" smtClean="0"/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  <p:sp>
        <p:nvSpPr>
          <p:cNvPr id="2" name="TextBox 1"/>
          <p:cNvSpPr txBox="1"/>
          <p:nvPr/>
        </p:nvSpPr>
        <p:spPr>
          <a:xfrm>
            <a:off x="5882640" y="4572000"/>
            <a:ext cx="250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</a:rPr>
              <a:t>2012181019 </a:t>
            </a:r>
            <a:r>
              <a:rPr lang="en-US" altLang="ko-KR" sz="2000" dirty="0" smtClean="0">
                <a:solidFill>
                  <a:srgbClr val="000000"/>
                </a:solidFill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성민제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en-US" altLang="ko-KR" sz="2000" dirty="0" smtClean="0">
                <a:solidFill>
                  <a:srgbClr val="000000"/>
                </a:solidFill>
              </a:rPr>
              <a:t>2012182036  </a:t>
            </a:r>
            <a:r>
              <a:rPr lang="ko-KR" altLang="en-US" sz="2000" dirty="0" smtClean="0">
                <a:solidFill>
                  <a:srgbClr val="000000"/>
                </a:solidFill>
              </a:rPr>
              <a:t>정수영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298575"/>
            <a:ext cx="7315200" cy="58102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목 차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컨셉 소개</a:t>
            </a:r>
            <a:endParaRPr lang="en-US" altLang="ko-KR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ko-KR" altLang="en-US" dirty="0" smtClean="0"/>
              <a:t>중간 시연</a:t>
            </a:r>
            <a:endParaRPr lang="en-US" altLang="ko-KR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298575"/>
            <a:ext cx="7315200" cy="58102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컨셉 소개</a:t>
            </a:r>
            <a:endParaRPr lang="en-US" altLang="en-US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65138"/>
            <a:ext cx="6238875" cy="1485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671678"/>
            <a:ext cx="7419975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298575"/>
            <a:ext cx="7315200" cy="58102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개발 일정</a:t>
            </a:r>
            <a:endParaRPr lang="en-US" altLang="en-US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53" y="2054860"/>
            <a:ext cx="62007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96194"/>
              </p:ext>
            </p:extLst>
          </p:nvPr>
        </p:nvGraphicFramePr>
        <p:xfrm>
          <a:off x="1009815" y="2054861"/>
          <a:ext cx="7895645" cy="43936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3079">
                  <a:extLst>
                    <a:ext uri="{9D8B030D-6E8A-4147-A177-3AD203B41FA5}">
                      <a16:colId xmlns:a16="http://schemas.microsoft.com/office/drawing/2014/main" xmlns="" val="3894122065"/>
                    </a:ext>
                  </a:extLst>
                </a:gridCol>
                <a:gridCol w="1430767">
                  <a:extLst>
                    <a:ext uri="{9D8B030D-6E8A-4147-A177-3AD203B41FA5}">
                      <a16:colId xmlns:a16="http://schemas.microsoft.com/office/drawing/2014/main" xmlns="" val="2868258900"/>
                    </a:ext>
                  </a:extLst>
                </a:gridCol>
                <a:gridCol w="2248348">
                  <a:extLst>
                    <a:ext uri="{9D8B030D-6E8A-4147-A177-3AD203B41FA5}">
                      <a16:colId xmlns:a16="http://schemas.microsoft.com/office/drawing/2014/main" xmlns="" val="3435477885"/>
                    </a:ext>
                  </a:extLst>
                </a:gridCol>
                <a:gridCol w="1678193">
                  <a:extLst>
                    <a:ext uri="{9D8B030D-6E8A-4147-A177-3AD203B41FA5}">
                      <a16:colId xmlns:a16="http://schemas.microsoft.com/office/drawing/2014/main" xmlns="" val="412122802"/>
                    </a:ext>
                  </a:extLst>
                </a:gridCol>
                <a:gridCol w="1235258"/>
              </a:tblGrid>
              <a:tr h="459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6437269"/>
                  </a:ext>
                </a:extLst>
              </a:tr>
              <a:tr h="535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(5.5</a:t>
                      </a:r>
                      <a:r>
                        <a:rPr lang="en-US" altLang="ko-KR" sz="1000" baseline="0" dirty="0" smtClean="0"/>
                        <a:t> ~ 5.11)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기획 발표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역할분담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Youtube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활용 발표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역할 분담 및 </a:t>
                      </a:r>
                      <a:r>
                        <a:rPr lang="en-US" altLang="ko-KR" sz="1000" baseline="0" dirty="0" smtClean="0"/>
                        <a:t>PyQt5 </a:t>
                      </a:r>
                      <a:r>
                        <a:rPr lang="ko-KR" altLang="en-US" sz="1000" baseline="0" dirty="0" smtClean="0"/>
                        <a:t>조사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100%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03663297"/>
                  </a:ext>
                </a:extLst>
              </a:tr>
              <a:tr h="542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(5.12 ~ 5.18)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OpenAPI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국가공공데이터 </a:t>
                      </a:r>
                      <a:r>
                        <a:rPr lang="en-US" altLang="ko-KR" sz="1000" dirty="0" err="1" smtClean="0"/>
                        <a:t>OpenAPI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활용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PyQt5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설치 및 </a:t>
                      </a:r>
                      <a:r>
                        <a:rPr lang="en-US" altLang="ko-KR" sz="1000" baseline="0" dirty="0" smtClean="0"/>
                        <a:t>Designer </a:t>
                      </a:r>
                      <a:r>
                        <a:rPr lang="ko-KR" altLang="en-US" sz="1000" baseline="0" dirty="0" smtClean="0"/>
                        <a:t>사용하여 </a:t>
                      </a:r>
                      <a:r>
                        <a:rPr lang="en-US" altLang="ko-KR" sz="1000" baseline="0" dirty="0" smtClean="0"/>
                        <a:t>GUI </a:t>
                      </a:r>
                      <a:r>
                        <a:rPr lang="ko-KR" altLang="en-US" sz="1000" baseline="0" dirty="0" smtClean="0"/>
                        <a:t>생성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80%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3721159"/>
                  </a:ext>
                </a:extLst>
              </a:tr>
              <a:tr h="688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(5.19</a:t>
                      </a:r>
                      <a:r>
                        <a:rPr lang="en-US" altLang="ko-KR" sz="1000" baseline="0" dirty="0" smtClean="0"/>
                        <a:t> ~ 5.25)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검색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프린트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코스명을</a:t>
                      </a:r>
                      <a:r>
                        <a:rPr lang="ko-KR" altLang="en-US" sz="1000" baseline="0" dirty="0" smtClean="0"/>
                        <a:t> 검색해서 찾는 기능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err="1" smtClean="0"/>
                        <a:t>코스명을</a:t>
                      </a:r>
                      <a:r>
                        <a:rPr lang="ko-KR" altLang="en-US" sz="1000" baseline="0" dirty="0" smtClean="0"/>
                        <a:t> 입력하면 코스 정보를 제공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OpenAPI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Parsing </a:t>
                      </a:r>
                      <a:r>
                        <a:rPr lang="ko-KR" altLang="en-US" sz="1000" baseline="0" dirty="0" smtClean="0"/>
                        <a:t>성공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462124"/>
                  </a:ext>
                </a:extLst>
              </a:tr>
              <a:tr h="542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(5.26</a:t>
                      </a:r>
                      <a:r>
                        <a:rPr lang="en-US" altLang="ko-KR" sz="1000" baseline="0" dirty="0" smtClean="0"/>
                        <a:t> ~ 6.1)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갱신 기능 구현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중간 시연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코스</a:t>
                      </a:r>
                      <a:r>
                        <a:rPr lang="ko-KR" altLang="en-US" sz="1000" baseline="0" dirty="0" smtClean="0"/>
                        <a:t> 추가 및 삭제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Youtube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활용 중간 발표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여행지 프린트 및 검색 기능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100%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4230719"/>
                  </a:ext>
                </a:extLst>
              </a:tr>
              <a:tr h="542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(6.2 ~ 6.8)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랭킹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별점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기능 </a:t>
                      </a:r>
                      <a:r>
                        <a:rPr lang="ko-KR" altLang="en-US" sz="1000" dirty="0" smtClean="0"/>
                        <a:t>구현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이메일</a:t>
                      </a:r>
                      <a:r>
                        <a:rPr lang="ko-KR" altLang="en-US" sz="1000" dirty="0" smtClean="0"/>
                        <a:t> 전송 기능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코스 마다 </a:t>
                      </a:r>
                      <a:r>
                        <a:rPr lang="ko-KR" altLang="en-US" sz="1000" dirty="0" err="1" smtClean="0"/>
                        <a:t>별점을</a:t>
                      </a:r>
                      <a:r>
                        <a:rPr lang="ko-KR" altLang="en-US" sz="1000" dirty="0" smtClean="0"/>
                        <a:t> 줄 수 있게 </a:t>
                      </a:r>
                      <a:r>
                        <a:rPr lang="ko-KR" altLang="en-US" sz="1000" dirty="0" smtClean="0"/>
                        <a:t>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이메일</a:t>
                      </a:r>
                      <a:r>
                        <a:rPr lang="ko-KR" altLang="en-US" sz="1000" dirty="0" smtClean="0"/>
                        <a:t> 전송 기능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0210721"/>
                  </a:ext>
                </a:extLst>
              </a:tr>
              <a:tr h="542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(6.9 ~ 6.15)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지도 연동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지도에 </a:t>
                      </a:r>
                      <a:r>
                        <a:rPr lang="ko-KR" altLang="en-US" sz="1000" dirty="0" err="1" smtClean="0"/>
                        <a:t>코스명이</a:t>
                      </a:r>
                      <a:r>
                        <a:rPr lang="ko-KR" altLang="en-US" sz="1000" dirty="0" smtClean="0"/>
                        <a:t> 나오게 하여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시각화 함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9734586"/>
                  </a:ext>
                </a:extLst>
              </a:tr>
              <a:tr h="542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r>
                        <a:rPr lang="ko-KR" altLang="en-US" sz="1000" dirty="0" smtClean="0"/>
                        <a:t>주차 </a:t>
                      </a:r>
                      <a:r>
                        <a:rPr lang="en-US" altLang="ko-KR" sz="1000" dirty="0" smtClean="0"/>
                        <a:t>(6.16 ~ 6.22)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배포 파일 제작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최종 발표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C/C++</a:t>
                      </a:r>
                      <a:r>
                        <a:rPr lang="ko-KR" altLang="en-US" sz="1000" baseline="0" dirty="0" smtClean="0"/>
                        <a:t>연동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활용 최종 발표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5376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중간 시연 </a:t>
            </a:r>
            <a:endParaRPr lang="en-US" altLang="en-US" dirty="0" smtClean="0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304800" y="228600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Company LOGO</a:t>
            </a:r>
            <a:endParaRPr lang="fr-FR" altLang="en-US" sz="1600" b="0"/>
          </a:p>
        </p:txBody>
      </p:sp>
      <p:sp>
        <p:nvSpPr>
          <p:cNvPr id="3" name="TextBox 2"/>
          <p:cNvSpPr txBox="1"/>
          <p:nvPr/>
        </p:nvSpPr>
        <p:spPr>
          <a:xfrm>
            <a:off x="2743200" y="2782956"/>
            <a:ext cx="41024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solidFill>
                  <a:schemeClr val="tx1"/>
                </a:solidFill>
              </a:rPr>
              <a:t>감 사 합 </a:t>
            </a:r>
            <a:r>
              <a:rPr lang="ko-KR" altLang="en-US" sz="5000" dirty="0" err="1" smtClean="0">
                <a:solidFill>
                  <a:schemeClr val="tx1"/>
                </a:solidFill>
              </a:rPr>
              <a:t>니</a:t>
            </a:r>
            <a:r>
              <a:rPr lang="ko-KR" altLang="en-US" sz="5000" dirty="0" smtClean="0">
                <a:solidFill>
                  <a:schemeClr val="tx1"/>
                </a:solidFill>
              </a:rPr>
              <a:t> 다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208</Words>
  <Application>Microsoft Office PowerPoint</Application>
  <PresentationFormat>화면 슬라이드 쇼(4:3)</PresentationFormat>
  <Paragraphs>65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Default Design</vt:lpstr>
      <vt:lpstr>스크립트 언어 프로젝트 중간 발표</vt:lpstr>
      <vt:lpstr>목 차</vt:lpstr>
      <vt:lpstr>컨셉 소개</vt:lpstr>
      <vt:lpstr>개발 일정</vt:lpstr>
      <vt:lpstr>중간 시연 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Registered User</cp:lastModifiedBy>
  <cp:revision>36</cp:revision>
  <dcterms:created xsi:type="dcterms:W3CDTF">2005-02-28T14:06:28Z</dcterms:created>
  <dcterms:modified xsi:type="dcterms:W3CDTF">2016-05-30T11:30:59Z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