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8" r:id="rId2"/>
    <p:sldId id="262" r:id="rId3"/>
    <p:sldId id="263" r:id="rId4"/>
    <p:sldId id="270" r:id="rId5"/>
    <p:sldId id="271" r:id="rId6"/>
    <p:sldId id="265" r:id="rId7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80">
          <p15:clr>
            <a:srgbClr val="A4A3A4"/>
          </p15:clr>
        </p15:guide>
        <p15:guide id="2" pos="1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DD2F2"/>
    <a:srgbClr val="D4E3F7"/>
    <a:srgbClr val="DDDDDD"/>
    <a:srgbClr val="EAEAEA"/>
    <a:srgbClr val="96B8D6"/>
    <a:srgbClr val="B4CCE2"/>
    <a:srgbClr val="0067AC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01" autoAdjust="0"/>
    <p:restoredTop sz="94660"/>
  </p:normalViewPr>
  <p:slideViewPr>
    <p:cSldViewPr snapToGrid="0">
      <p:cViewPr>
        <p:scale>
          <a:sx n="75" d="100"/>
          <a:sy n="75" d="100"/>
        </p:scale>
        <p:origin x="-408" y="-58"/>
      </p:cViewPr>
      <p:guideLst>
        <p:guide orient="horz" pos="1680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EEF6CB-C50F-488A-99E7-79215D4B1CC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28986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2D11F8D7-571E-4947-BB12-0CF48399898F}" type="slidenum">
              <a:rPr lang="en-GB" altLang="en-US" sz="1200" b="0">
                <a:solidFill>
                  <a:schemeClr val="tx1"/>
                </a:solidFill>
              </a:rPr>
              <a:pPr/>
              <a:t>1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038459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2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533328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4E9394A1-4157-47F3-BFB4-0FCBDB1AADDE}" type="slidenum">
              <a:rPr lang="en-GB" altLang="en-US" sz="1200" b="0">
                <a:solidFill>
                  <a:schemeClr val="tx1"/>
                </a:solidFill>
              </a:rPr>
              <a:pPr/>
              <a:t>3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344915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4E9394A1-4157-47F3-BFB4-0FCBDB1AADDE}" type="slidenum">
              <a:rPr lang="en-GB" altLang="en-US" sz="1200" b="0">
                <a:solidFill>
                  <a:schemeClr val="tx1"/>
                </a:solidFill>
              </a:rPr>
              <a:pPr/>
              <a:t>4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344915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5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533328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229508AE-7153-447B-A2CF-2AEB58E18853}" type="slidenum">
              <a:rPr lang="en-GB" altLang="en-US" sz="1200" b="0">
                <a:solidFill>
                  <a:schemeClr val="tx1"/>
                </a:solidFill>
              </a:rPr>
              <a:pPr/>
              <a:t>6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13254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www.company.com</a:t>
            </a:r>
            <a:endParaRPr lang="fr-FR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5029200"/>
            <a:ext cx="57150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429000" y="3581400"/>
            <a:ext cx="5715000" cy="14700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511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55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1400175"/>
            <a:ext cx="1828800" cy="4772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400175"/>
            <a:ext cx="5334000" cy="4772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192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2494930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32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37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723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5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59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11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20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24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3"/>
          <p:cNvSpPr>
            <a:spLocks noChangeArrowheads="1"/>
          </p:cNvSpPr>
          <p:nvPr userDrawn="1"/>
        </p:nvSpPr>
        <p:spPr bwMode="auto">
          <a:xfrm>
            <a:off x="1295400" y="1752600"/>
            <a:ext cx="78486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400175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133600"/>
            <a:ext cx="7162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text styles</a:t>
            </a:r>
          </a:p>
          <a:p>
            <a:pPr lvl="1"/>
            <a:r>
              <a:rPr lang="fr-FR" altLang="en-US" smtClean="0"/>
              <a:t>Second level</a:t>
            </a:r>
          </a:p>
          <a:p>
            <a:pPr lvl="2"/>
            <a:r>
              <a:rPr lang="fr-FR" altLang="en-US" smtClean="0"/>
              <a:t>Third level</a:t>
            </a:r>
          </a:p>
          <a:p>
            <a:pPr lvl="3"/>
            <a:r>
              <a:rPr lang="fr-FR" altLang="en-US" smtClean="0"/>
              <a:t>Fourth level</a:t>
            </a:r>
          </a:p>
          <a:p>
            <a:pPr lvl="4"/>
            <a:r>
              <a:rPr lang="fr-FR" altLang="en-US" smtClean="0"/>
              <a:t>Fifth level</a:t>
            </a:r>
          </a:p>
        </p:txBody>
      </p:sp>
      <p:sp>
        <p:nvSpPr>
          <p:cNvPr id="1030" name="Rectangle 19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www.company.com</a:t>
            </a:r>
            <a:endParaRPr lang="fr-FR" altLang="en-US"/>
          </a:p>
        </p:txBody>
      </p:sp>
      <p:sp>
        <p:nvSpPr>
          <p:cNvPr id="1031" name="Oval 23"/>
          <p:cNvSpPr>
            <a:spLocks noChangeArrowheads="1"/>
          </p:cNvSpPr>
          <p:nvPr userDrawn="1"/>
        </p:nvSpPr>
        <p:spPr bwMode="auto">
          <a:xfrm>
            <a:off x="143351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2" name="Oval 24"/>
          <p:cNvSpPr>
            <a:spLocks noChangeArrowheads="1"/>
          </p:cNvSpPr>
          <p:nvPr userDrawn="1"/>
        </p:nvSpPr>
        <p:spPr bwMode="auto">
          <a:xfrm>
            <a:off x="219392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3" name="Oval 25"/>
          <p:cNvSpPr>
            <a:spLocks noChangeArrowheads="1"/>
          </p:cNvSpPr>
          <p:nvPr userDrawn="1"/>
        </p:nvSpPr>
        <p:spPr bwMode="auto">
          <a:xfrm>
            <a:off x="295433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4" name="Oval 26"/>
          <p:cNvSpPr>
            <a:spLocks noChangeArrowheads="1"/>
          </p:cNvSpPr>
          <p:nvPr userDrawn="1"/>
        </p:nvSpPr>
        <p:spPr bwMode="auto">
          <a:xfrm>
            <a:off x="371475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5" name="Oval 27"/>
          <p:cNvSpPr>
            <a:spLocks noChangeArrowheads="1"/>
          </p:cNvSpPr>
          <p:nvPr userDrawn="1"/>
        </p:nvSpPr>
        <p:spPr bwMode="auto">
          <a:xfrm>
            <a:off x="4475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6" name="Oval 28"/>
          <p:cNvSpPr>
            <a:spLocks noChangeArrowheads="1"/>
          </p:cNvSpPr>
          <p:nvPr userDrawn="1"/>
        </p:nvSpPr>
        <p:spPr bwMode="auto">
          <a:xfrm>
            <a:off x="5237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7" name="Oval 29"/>
          <p:cNvSpPr>
            <a:spLocks noChangeArrowheads="1"/>
          </p:cNvSpPr>
          <p:nvPr userDrawn="1"/>
        </p:nvSpPr>
        <p:spPr bwMode="auto">
          <a:xfrm>
            <a:off x="599757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8" name="Oval 30"/>
          <p:cNvSpPr>
            <a:spLocks noChangeArrowheads="1"/>
          </p:cNvSpPr>
          <p:nvPr userDrawn="1"/>
        </p:nvSpPr>
        <p:spPr bwMode="auto">
          <a:xfrm>
            <a:off x="675798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9" name="Oval 31"/>
          <p:cNvSpPr>
            <a:spLocks noChangeArrowheads="1"/>
          </p:cNvSpPr>
          <p:nvPr userDrawn="1"/>
        </p:nvSpPr>
        <p:spPr bwMode="auto">
          <a:xfrm>
            <a:off x="7518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40" name="Oval 32"/>
          <p:cNvSpPr>
            <a:spLocks noChangeArrowheads="1"/>
          </p:cNvSpPr>
          <p:nvPr userDrawn="1"/>
        </p:nvSpPr>
        <p:spPr bwMode="auto">
          <a:xfrm>
            <a:off x="8280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9520" y="1903095"/>
            <a:ext cx="6781800" cy="718185"/>
          </a:xfrm>
          <a:noFill/>
        </p:spPr>
        <p:txBody>
          <a:bodyPr/>
          <a:lstStyle/>
          <a:p>
            <a:pPr eaLnBrk="1" hangingPunct="1"/>
            <a:r>
              <a:rPr lang="ko-KR" altLang="en-US" sz="3600" dirty="0" smtClean="0"/>
              <a:t>스크립트 언어 프로젝트 발표</a:t>
            </a:r>
            <a:endParaRPr lang="en-US" altLang="en-US" sz="3600" dirty="0" smtClean="0"/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1676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0"/>
              <a:t>Company LOGO</a:t>
            </a:r>
            <a:endParaRPr lang="fr-FR" altLang="en-US" sz="1600" b="0"/>
          </a:p>
        </p:txBody>
      </p:sp>
      <p:sp>
        <p:nvSpPr>
          <p:cNvPr id="2" name="TextBox 1"/>
          <p:cNvSpPr txBox="1"/>
          <p:nvPr/>
        </p:nvSpPr>
        <p:spPr>
          <a:xfrm>
            <a:off x="5882640" y="4572000"/>
            <a:ext cx="2507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</a:rPr>
              <a:t>2012181019 </a:t>
            </a:r>
            <a:r>
              <a:rPr lang="en-US" altLang="ko-KR" sz="2000" dirty="0" smtClean="0">
                <a:solidFill>
                  <a:srgbClr val="000000"/>
                </a:solidFill>
              </a:rPr>
              <a:t> </a:t>
            </a:r>
            <a:r>
              <a:rPr lang="ko-KR" altLang="en-US" sz="2000" dirty="0" err="1" smtClean="0">
                <a:solidFill>
                  <a:srgbClr val="000000"/>
                </a:solidFill>
              </a:rPr>
              <a:t>성민제</a:t>
            </a:r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en-US" altLang="ko-KR" sz="2000" dirty="0" smtClean="0">
                <a:solidFill>
                  <a:srgbClr val="000000"/>
                </a:solidFill>
              </a:rPr>
              <a:t>2012182036  </a:t>
            </a:r>
            <a:r>
              <a:rPr lang="ko-KR" altLang="en-US" sz="2000" dirty="0" smtClean="0">
                <a:solidFill>
                  <a:srgbClr val="000000"/>
                </a:solidFill>
              </a:rPr>
              <a:t>정수영</a:t>
            </a:r>
            <a:endParaRPr lang="ko-KR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298575"/>
            <a:ext cx="7315200" cy="581025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목 차</a:t>
            </a:r>
            <a:endParaRPr lang="en-US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활용 데이터 소개</a:t>
            </a:r>
            <a:endParaRPr lang="en-US" altLang="ko-KR" dirty="0" smtClean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ko-KR" altLang="en-US" dirty="0" smtClean="0"/>
              <a:t>기능 소개</a:t>
            </a:r>
            <a:endParaRPr lang="en-US" altLang="ko-KR" dirty="0" smtClean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ko-KR" altLang="en-US" dirty="0" smtClean="0"/>
              <a:t>주차 별 계획</a:t>
            </a:r>
            <a:endParaRPr lang="en-US" altLang="ko-KR" dirty="0" smtClean="0"/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1676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0"/>
              <a:t>Company LOGO</a:t>
            </a:r>
            <a:endParaRPr lang="fr-FR" altLang="en-US" sz="16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298575"/>
            <a:ext cx="7315200" cy="581025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활용 데이터 소개</a:t>
            </a:r>
            <a:endParaRPr lang="en-US" altLang="en-US" dirty="0" smtClean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1676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0"/>
              <a:t>Company LOGO</a:t>
            </a:r>
            <a:endParaRPr lang="fr-FR" altLang="en-US" sz="1600" b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391" y="2012846"/>
            <a:ext cx="6238875" cy="1485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671678"/>
            <a:ext cx="7419975" cy="239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298575"/>
            <a:ext cx="7315200" cy="581025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활용 데이터 소개</a:t>
            </a:r>
            <a:endParaRPr lang="en-US" altLang="en-US" dirty="0" smtClean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1676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0"/>
              <a:t>Company LOGO</a:t>
            </a:r>
            <a:endParaRPr lang="fr-FR" altLang="en-US" sz="1600" b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853" y="2054860"/>
            <a:ext cx="62007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2054860"/>
            <a:ext cx="774382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21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298575"/>
            <a:ext cx="7315200" cy="581025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기능 소개</a:t>
            </a:r>
            <a:endParaRPr lang="en-US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2000" dirty="0" smtClean="0"/>
              <a:t>검색</a:t>
            </a:r>
            <a:endParaRPr lang="en-US" altLang="ko-KR" sz="2000" dirty="0" smtClean="0"/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ko-KR" altLang="en-US" sz="2000" dirty="0" smtClean="0"/>
              <a:t>프린트</a:t>
            </a:r>
            <a:endParaRPr lang="en-US" altLang="ko-KR" sz="2000" dirty="0" smtClean="0"/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ko-KR" altLang="en-US" sz="2000" dirty="0" smtClean="0"/>
              <a:t>갱신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정보 추가 및 삭제</a:t>
            </a:r>
            <a:r>
              <a:rPr lang="en-US" altLang="ko-KR" sz="2000" dirty="0" smtClean="0"/>
              <a:t>)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ko-KR" altLang="en-US" sz="2000" dirty="0" smtClean="0"/>
              <a:t>랭킹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별점</a:t>
            </a:r>
            <a:r>
              <a:rPr lang="en-US" altLang="ko-KR" sz="2000" dirty="0" smtClean="0"/>
              <a:t>)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ko-KR" altLang="en-US" sz="2000" dirty="0" smtClean="0"/>
              <a:t>지도 연동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시각화</a:t>
            </a:r>
            <a:r>
              <a:rPr lang="en-US" altLang="ko-KR" sz="2000" dirty="0" smtClean="0"/>
              <a:t>)</a:t>
            </a:r>
            <a:endParaRPr lang="en-US" altLang="en-US" sz="2000" dirty="0" smtClean="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1676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0"/>
              <a:t>Company LOGO</a:t>
            </a:r>
            <a:endParaRPr lang="fr-FR" altLang="en-US" sz="1600" b="0"/>
          </a:p>
        </p:txBody>
      </p:sp>
    </p:spTree>
    <p:extLst>
      <p:ext uri="{BB962C8B-B14F-4D97-AF65-F5344CB8AC3E}">
        <p14:creationId xmlns:p14="http://schemas.microsoft.com/office/powerpoint/2010/main" val="17558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주차 별 계획</a:t>
            </a:r>
            <a:endParaRPr lang="en-US" altLang="en-US" dirty="0" smtClean="0"/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304800" y="228600"/>
            <a:ext cx="1676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0"/>
              <a:t>Company LOGO</a:t>
            </a:r>
            <a:endParaRPr lang="fr-FR" altLang="en-US" sz="1600" b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42205"/>
              </p:ext>
            </p:extLst>
          </p:nvPr>
        </p:nvGraphicFramePr>
        <p:xfrm>
          <a:off x="1981200" y="2159367"/>
          <a:ext cx="6640904" cy="39729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xmlns="" val="3894122065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xmlns="" val="2868258900"/>
                    </a:ext>
                  </a:extLst>
                </a:gridCol>
                <a:gridCol w="2265680">
                  <a:extLst>
                    <a:ext uri="{9D8B030D-6E8A-4147-A177-3AD203B41FA5}">
                      <a16:colId xmlns:a16="http://schemas.microsoft.com/office/drawing/2014/main" xmlns="" val="3435477885"/>
                    </a:ext>
                  </a:extLst>
                </a:gridCol>
                <a:gridCol w="1692984">
                  <a:extLst>
                    <a:ext uri="{9D8B030D-6E8A-4147-A177-3AD203B41FA5}">
                      <a16:colId xmlns:a16="http://schemas.microsoft.com/office/drawing/2014/main" xmlns="" val="412122802"/>
                    </a:ext>
                  </a:extLst>
                </a:gridCol>
              </a:tblGrid>
              <a:tr h="415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세부계획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6437269"/>
                  </a:ext>
                </a:extLst>
              </a:tr>
              <a:tr h="4837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주차 </a:t>
                      </a:r>
                      <a:r>
                        <a:rPr lang="en-US" altLang="ko-KR" sz="1000" dirty="0" smtClean="0"/>
                        <a:t>(5.5</a:t>
                      </a:r>
                      <a:r>
                        <a:rPr lang="en-US" altLang="ko-KR" sz="1000" baseline="0" dirty="0" smtClean="0"/>
                        <a:t> ~ 5.11)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기획 발표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역할분담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Youtube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활용 발표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03663297"/>
                  </a:ext>
                </a:extLst>
              </a:tr>
              <a:tr h="490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주차 </a:t>
                      </a:r>
                      <a:r>
                        <a:rPr lang="en-US" altLang="ko-KR" sz="1000" dirty="0" smtClean="0"/>
                        <a:t>(5.12 ~ 5.18)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OpenAPI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연동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국가공공데이터 </a:t>
                      </a:r>
                      <a:r>
                        <a:rPr lang="en-US" altLang="ko-KR" sz="1000" dirty="0" err="1" smtClean="0"/>
                        <a:t>OpenAPI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활용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53721159"/>
                  </a:ext>
                </a:extLst>
              </a:tr>
              <a:tr h="622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주차 </a:t>
                      </a:r>
                      <a:r>
                        <a:rPr lang="en-US" altLang="ko-KR" sz="1000" dirty="0" smtClean="0"/>
                        <a:t>(5.19</a:t>
                      </a:r>
                      <a:r>
                        <a:rPr lang="en-US" altLang="ko-KR" sz="1000" baseline="0" dirty="0" smtClean="0"/>
                        <a:t> ~ 5.25)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검색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프린트 구현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코스명을</a:t>
                      </a:r>
                      <a:r>
                        <a:rPr lang="ko-KR" altLang="en-US" sz="1000" baseline="0" dirty="0" smtClean="0"/>
                        <a:t> 검색해서 찾는 기능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err="1" smtClean="0"/>
                        <a:t>코스명을</a:t>
                      </a:r>
                      <a:r>
                        <a:rPr lang="ko-KR" altLang="en-US" sz="1000" baseline="0" dirty="0" smtClean="0"/>
                        <a:t> 입력하면 코스 정보를 제공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462124"/>
                  </a:ext>
                </a:extLst>
              </a:tr>
              <a:tr h="490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r>
                        <a:rPr lang="ko-KR" altLang="en-US" sz="1000" dirty="0" smtClean="0"/>
                        <a:t>주차 </a:t>
                      </a:r>
                      <a:r>
                        <a:rPr lang="en-US" altLang="ko-KR" sz="1000" dirty="0" smtClean="0"/>
                        <a:t>(5.26</a:t>
                      </a:r>
                      <a:r>
                        <a:rPr lang="en-US" altLang="ko-KR" sz="1000" baseline="0" dirty="0" smtClean="0"/>
                        <a:t> ~ 6.1)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갱신 기능 구현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중간 시연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코스</a:t>
                      </a:r>
                      <a:r>
                        <a:rPr lang="ko-KR" altLang="en-US" sz="1000" baseline="0" dirty="0" smtClean="0"/>
                        <a:t> 추가 및 삭제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Youtube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활용 중간 발표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24230719"/>
                  </a:ext>
                </a:extLst>
              </a:tr>
              <a:tr h="490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주차 </a:t>
                      </a:r>
                      <a:r>
                        <a:rPr lang="en-US" altLang="ko-KR" sz="1000" dirty="0" smtClean="0"/>
                        <a:t>(6.2 ~ 6.8)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랭킹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별점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기능 구현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코스 마다 </a:t>
                      </a:r>
                      <a:r>
                        <a:rPr lang="ko-KR" altLang="en-US" sz="1000" dirty="0" err="1" smtClean="0"/>
                        <a:t>별점을</a:t>
                      </a:r>
                      <a:r>
                        <a:rPr lang="ko-KR" altLang="en-US" sz="1000" dirty="0" smtClean="0"/>
                        <a:t> 줄 수 있게 함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20210721"/>
                  </a:ext>
                </a:extLst>
              </a:tr>
              <a:tr h="490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r>
                        <a:rPr lang="ko-KR" altLang="en-US" sz="1000" dirty="0" smtClean="0"/>
                        <a:t>주차 </a:t>
                      </a:r>
                      <a:r>
                        <a:rPr lang="en-US" altLang="ko-KR" sz="1000" dirty="0" smtClean="0"/>
                        <a:t>(6.9 ~ 6.15)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지도 연동 구현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지도에 </a:t>
                      </a:r>
                      <a:r>
                        <a:rPr lang="ko-KR" altLang="en-US" sz="1000" dirty="0" err="1" smtClean="0"/>
                        <a:t>코스명이</a:t>
                      </a:r>
                      <a:r>
                        <a:rPr lang="ko-KR" altLang="en-US" sz="1000" dirty="0" smtClean="0"/>
                        <a:t> 나오게 하여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시각화 함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9734586"/>
                  </a:ext>
                </a:extLst>
              </a:tr>
              <a:tr h="490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</a:t>
                      </a:r>
                      <a:r>
                        <a:rPr lang="ko-KR" altLang="en-US" sz="1000" dirty="0" smtClean="0"/>
                        <a:t>주차 </a:t>
                      </a:r>
                      <a:r>
                        <a:rPr lang="en-US" altLang="ko-KR" sz="1000" dirty="0" smtClean="0"/>
                        <a:t>(6.16 ~ 6.22)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배포 파일 제작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최종 발표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C/C++</a:t>
                      </a:r>
                      <a:r>
                        <a:rPr lang="ko-KR" altLang="en-US" sz="1000" baseline="0" dirty="0" smtClean="0"/>
                        <a:t>연동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Youtube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활용 최종 발표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5376088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189</Words>
  <Application>Microsoft Office PowerPoint</Application>
  <PresentationFormat>화면 슬라이드 쇼(4:3)</PresentationFormat>
  <Paragraphs>63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Default Design</vt:lpstr>
      <vt:lpstr>스크립트 언어 프로젝트 발표</vt:lpstr>
      <vt:lpstr>목 차</vt:lpstr>
      <vt:lpstr>활용 데이터 소개</vt:lpstr>
      <vt:lpstr>활용 데이터 소개</vt:lpstr>
      <vt:lpstr>기능 소개</vt:lpstr>
      <vt:lpstr>주차 별 계획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2 Template</dc:title>
  <dc:creator>Presentation Magazine</dc:creator>
  <cp:lastModifiedBy>Registered User</cp:lastModifiedBy>
  <cp:revision>29</cp:revision>
  <dcterms:created xsi:type="dcterms:W3CDTF">2005-02-28T14:06:28Z</dcterms:created>
  <dcterms:modified xsi:type="dcterms:W3CDTF">2016-05-10T04:36:21Z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</Properties>
</file>