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3E26-B11E-4232-A7EB-30BCFF31032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8A2C-7D3D-4B6A-8552-98021303A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3E26-B11E-4232-A7EB-30BCFF31032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8A2C-7D3D-4B6A-8552-98021303A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5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3E26-B11E-4232-A7EB-30BCFF31032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8A2C-7D3D-4B6A-8552-98021303A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3E26-B11E-4232-A7EB-30BCFF31032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8A2C-7D3D-4B6A-8552-98021303A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3E26-B11E-4232-A7EB-30BCFF31032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8A2C-7D3D-4B6A-8552-98021303A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9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3E26-B11E-4232-A7EB-30BCFF31032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8A2C-7D3D-4B6A-8552-98021303A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8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3E26-B11E-4232-A7EB-30BCFF31032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8A2C-7D3D-4B6A-8552-98021303A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8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3E26-B11E-4232-A7EB-30BCFF31032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8A2C-7D3D-4B6A-8552-98021303A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5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3E26-B11E-4232-A7EB-30BCFF31032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8A2C-7D3D-4B6A-8552-98021303A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9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3E26-B11E-4232-A7EB-30BCFF31032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8A2C-7D3D-4B6A-8552-98021303A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1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3E26-B11E-4232-A7EB-30BCFF31032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8A2C-7D3D-4B6A-8552-98021303A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3E26-B11E-4232-A7EB-30BCFF310321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08A2C-7D3D-4B6A-8552-98021303A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microsoft.com/office/2007/relationships/hdphoto" Target="../media/hdphoto3.wdp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475" y="113930"/>
            <a:ext cx="11895052" cy="6579795"/>
            <a:chOff x="65475" y="113930"/>
            <a:chExt cx="11895052" cy="6579795"/>
          </a:xfrm>
        </p:grpSpPr>
        <p:grpSp>
          <p:nvGrpSpPr>
            <p:cNvPr id="1055" name="그룹 1054"/>
            <p:cNvGrpSpPr/>
            <p:nvPr/>
          </p:nvGrpSpPr>
          <p:grpSpPr>
            <a:xfrm>
              <a:off x="65475" y="113930"/>
              <a:ext cx="11895052" cy="6579795"/>
              <a:chOff x="65475" y="113930"/>
              <a:chExt cx="11895052" cy="6579795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1080499" y="180224"/>
                <a:ext cx="9013402" cy="5531506"/>
              </a:xfrm>
              <a:prstGeom prst="roundRect">
                <a:avLst/>
              </a:prstGeom>
              <a:solidFill>
                <a:srgbClr val="BFF1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536645" y="1147075"/>
                <a:ext cx="7051770" cy="433605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AWS Elastic Compute Cloud (EC2) - 유형과 구매옵션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21" r="27920"/>
              <a:stretch/>
            </p:blipFill>
            <p:spPr bwMode="auto">
              <a:xfrm>
                <a:off x="1251079" y="598992"/>
                <a:ext cx="1053331" cy="1479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파일의 유형 nginx - 파일 및 폴더 아이콘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7580" y="4166969"/>
                <a:ext cx="982060" cy="926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42" name="그룹 1041"/>
              <p:cNvGrpSpPr/>
              <p:nvPr/>
            </p:nvGrpSpPr>
            <p:grpSpPr>
              <a:xfrm>
                <a:off x="10311801" y="3654048"/>
                <a:ext cx="1648726" cy="1616334"/>
                <a:chOff x="10026601" y="3078329"/>
                <a:chExt cx="1648726" cy="1616334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0026601" y="3078329"/>
                  <a:ext cx="1648726" cy="1616334"/>
                </a:xfrm>
                <a:prstGeom prst="roundRect">
                  <a:avLst/>
                </a:prstGeom>
                <a:solidFill>
                  <a:srgbClr val="BFF1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3" name="그룹 42"/>
                <p:cNvGrpSpPr/>
                <p:nvPr/>
              </p:nvGrpSpPr>
              <p:grpSpPr>
                <a:xfrm>
                  <a:off x="10187969" y="3237583"/>
                  <a:ext cx="1369484" cy="1291936"/>
                  <a:chOff x="10108281" y="3185913"/>
                  <a:chExt cx="1369484" cy="1291936"/>
                </a:xfrm>
              </p:grpSpPr>
              <p:pic>
                <p:nvPicPr>
                  <p:cNvPr id="1032" name="Picture 8" descr="파일:Google Chrome icon (February 2022).svg - 위키백과, 우리 모두의 백과사전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23190" y="3185913"/>
                    <a:ext cx="600387" cy="5664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4" name="Picture 10" descr="Archivo:Microsoft Edge logo (2019).png - Wikipedia, la enciclopedia libre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108281" y="3867320"/>
                    <a:ext cx="600387" cy="5664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6" name="Picture 12" descr="파이어폭스 모바일 - 위키백과, 우리 모두의 백과사전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830697" y="3867320"/>
                    <a:ext cx="647068" cy="6105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72" name="Picture 48" descr="블라인드 | 주식·투자: Gitlab 깃랩 IPO (티커 GTLB)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0" r="100000">
                            <a14:foregroundMark x1="15937" y1="71379" x2="15937" y2="75862"/>
                            <a14:foregroundMark x1="33750" y1="79310" x2="33438" y2="73103"/>
                            <a14:foregroundMark x1="33125" y1="65517" x2="33125" y2="65517"/>
                            <a14:foregroundMark x1="39688" y1="67931" x2="39688" y2="77241"/>
                            <a14:foregroundMark x1="50313" y1="81379" x2="49063" y2="68966"/>
                            <a14:foregroundMark x1="61875" y1="77931" x2="61875" y2="82414"/>
                            <a14:foregroundMark x1="75000" y1="80690" x2="75000" y2="66207"/>
                            <a14:backgroundMark x1="28125" y1="39655" x2="32188" y2="31379"/>
                            <a14:backgroundMark x1="33125" y1="27586" x2="37500" y2="148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4404" y="5578147"/>
                <a:ext cx="1136669" cy="1030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4" name="그룹 83"/>
              <p:cNvGrpSpPr/>
              <p:nvPr/>
            </p:nvGrpSpPr>
            <p:grpSpPr>
              <a:xfrm>
                <a:off x="10554546" y="1737398"/>
                <a:ext cx="1098828" cy="1099943"/>
                <a:chOff x="9080761" y="458228"/>
                <a:chExt cx="1098828" cy="1099943"/>
              </a:xfrm>
            </p:grpSpPr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9080761" y="458228"/>
                  <a:ext cx="1098828" cy="1099943"/>
                </a:xfrm>
                <a:prstGeom prst="roundRect">
                  <a:avLst/>
                </a:prstGeom>
                <a:solidFill>
                  <a:srgbClr val="BFF1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74" name="Picture 50" descr="Android ] 안드로이드 어플 런처 아이콘 변경하기 — 애송이의 코딩이야기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466" r="27167"/>
                <a:stretch/>
              </p:blipFill>
              <p:spPr bwMode="auto">
                <a:xfrm>
                  <a:off x="9235346" y="584678"/>
                  <a:ext cx="805174" cy="8873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2" name="그룹 21"/>
              <p:cNvGrpSpPr/>
              <p:nvPr/>
            </p:nvGrpSpPr>
            <p:grpSpPr>
              <a:xfrm>
                <a:off x="1658793" y="3839405"/>
                <a:ext cx="1504790" cy="1384483"/>
                <a:chOff x="1956374" y="3266319"/>
                <a:chExt cx="1504790" cy="1384483"/>
              </a:xfrm>
            </p:grpSpPr>
            <p:pic>
              <p:nvPicPr>
                <p:cNvPr id="1070" name="Picture 46" descr="CI/CD] 젠킨스와 도커로 프로젝트 자동배포하기(3) - Jenkins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30912" y="3547915"/>
                  <a:ext cx="1090652" cy="10906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그룹 16"/>
                <p:cNvGrpSpPr/>
                <p:nvPr/>
              </p:nvGrpSpPr>
              <p:grpSpPr>
                <a:xfrm>
                  <a:off x="1956374" y="3266319"/>
                  <a:ext cx="1504790" cy="1384483"/>
                  <a:chOff x="1906939" y="3236763"/>
                  <a:chExt cx="1504790" cy="1384483"/>
                </a:xfrm>
              </p:grpSpPr>
              <p:sp>
                <p:nvSpPr>
                  <p:cNvPr id="16" name="모서리가 둥근 직사각형 15"/>
                  <p:cNvSpPr/>
                  <p:nvPr/>
                </p:nvSpPr>
                <p:spPr>
                  <a:xfrm>
                    <a:off x="2197643" y="3521303"/>
                    <a:ext cx="1214086" cy="1099943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64" name="Picture 40" descr="Docker] Docker를 시작해보자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35288"/>
                  <a:stretch/>
                </p:blipFill>
                <p:spPr bwMode="auto">
                  <a:xfrm>
                    <a:off x="1906939" y="3236763"/>
                    <a:ext cx="812808" cy="4692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51" name="그룹 50"/>
              <p:cNvGrpSpPr/>
              <p:nvPr/>
            </p:nvGrpSpPr>
            <p:grpSpPr>
              <a:xfrm>
                <a:off x="2103814" y="2471809"/>
                <a:ext cx="1482043" cy="1439420"/>
                <a:chOff x="1906939" y="3236763"/>
                <a:chExt cx="1504790" cy="1384483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2197643" y="3521303"/>
                  <a:ext cx="1214086" cy="1099943"/>
                </a:xfrm>
                <a:prstGeom prst="round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3" name="Picture 40" descr="Docker] Docker를 시작해보자"/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5288"/>
                <a:stretch/>
              </p:blipFill>
              <p:spPr bwMode="auto">
                <a:xfrm>
                  <a:off x="1906939" y="3236763"/>
                  <a:ext cx="812808" cy="4692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2074837" y="1133628"/>
                <a:ext cx="1504790" cy="1384483"/>
                <a:chOff x="2462689" y="1762970"/>
                <a:chExt cx="1504790" cy="1384483"/>
              </a:xfrm>
            </p:grpSpPr>
            <p:grpSp>
              <p:nvGrpSpPr>
                <p:cNvPr id="54" name="그룹 53"/>
                <p:cNvGrpSpPr/>
                <p:nvPr/>
              </p:nvGrpSpPr>
              <p:grpSpPr>
                <a:xfrm>
                  <a:off x="2462689" y="1762970"/>
                  <a:ext cx="1504790" cy="1384483"/>
                  <a:chOff x="1906939" y="3236763"/>
                  <a:chExt cx="1504790" cy="1384483"/>
                </a:xfrm>
              </p:grpSpPr>
              <p:sp>
                <p:nvSpPr>
                  <p:cNvPr id="55" name="모서리가 둥근 직사각형 54"/>
                  <p:cNvSpPr/>
                  <p:nvPr/>
                </p:nvSpPr>
                <p:spPr>
                  <a:xfrm>
                    <a:off x="2197643" y="3521303"/>
                    <a:ext cx="1214086" cy="1099943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6" name="Picture 40" descr="Docker] Docker를 시작해보자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35288"/>
                  <a:stretch/>
                </p:blipFill>
                <p:spPr bwMode="auto">
                  <a:xfrm>
                    <a:off x="1906939" y="3236763"/>
                    <a:ext cx="812808" cy="4692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82" name="Picture 58" descr="Wordpress Redis object cache 적용기 - RastaLion IT Blo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53381" y="2169864"/>
                  <a:ext cx="1014110" cy="8552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그룹 64"/>
              <p:cNvGrpSpPr/>
              <p:nvPr/>
            </p:nvGrpSpPr>
            <p:grpSpPr>
              <a:xfrm>
                <a:off x="8864512" y="1835543"/>
                <a:ext cx="963113" cy="937765"/>
                <a:chOff x="7212835" y="1739945"/>
                <a:chExt cx="1297322" cy="1099943"/>
              </a:xfrm>
              <a:solidFill>
                <a:schemeClr val="bg1"/>
              </a:solidFill>
            </p:grpSpPr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7212835" y="1739945"/>
                  <a:ext cx="1297322" cy="1099943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40" name="Picture 16" descr="투덜이의 리얼 블로그 :: [Kotlin] 코틀린 클래스, 인터페이스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16846" y="1927295"/>
                  <a:ext cx="764214" cy="721060"/>
                </a:xfrm>
                <a:prstGeom prst="rect">
                  <a:avLst/>
                </a:prstGeom>
                <a:grpFill/>
                <a:extLst/>
              </p:spPr>
            </p:pic>
          </p:grpSp>
          <p:cxnSp>
            <p:nvCxnSpPr>
              <p:cNvPr id="49" name="직선 화살표 연결선 48"/>
              <p:cNvCxnSpPr>
                <a:stCxn id="1072" idx="0"/>
                <a:endCxn id="16" idx="2"/>
              </p:cNvCxnSpPr>
              <p:nvPr/>
            </p:nvCxnSpPr>
            <p:spPr>
              <a:xfrm flipH="1" flipV="1">
                <a:off x="2556540" y="5223888"/>
                <a:ext cx="6199" cy="35425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>
                <a:stCxn id="1086" idx="3"/>
                <a:endCxn id="1072" idx="1"/>
              </p:cNvCxnSpPr>
              <p:nvPr/>
            </p:nvCxnSpPr>
            <p:spPr>
              <a:xfrm flipV="1">
                <a:off x="1110374" y="6093201"/>
                <a:ext cx="884030" cy="4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4495444" y="113930"/>
                <a:ext cx="233099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dirty="0" smtClean="0">
                    <a:latin typeface="Britannic Bold" panose="020B0903060703020204" pitchFamily="34" charset="0"/>
                    <a:ea typeface="Neo둥근모" panose="02010509060201040203" pitchFamily="1" charset="-127"/>
                  </a:rPr>
                  <a:t>SYSTEM</a:t>
                </a:r>
                <a:r>
                  <a:rPr lang="en-US" altLang="ko-KR" dirty="0" smtClean="0">
                    <a:latin typeface="Britannic Bold" panose="020B0903060703020204" pitchFamily="34" charset="0"/>
                    <a:ea typeface="Neo둥근모" panose="02010509060201040203" pitchFamily="1" charset="-127"/>
                  </a:rPr>
                  <a:t> </a:t>
                </a:r>
                <a:br>
                  <a:rPr lang="en-US" altLang="ko-KR" dirty="0" smtClean="0">
                    <a:latin typeface="Britannic Bold" panose="020B0903060703020204" pitchFamily="34" charset="0"/>
                    <a:ea typeface="Neo둥근모" panose="02010509060201040203" pitchFamily="1" charset="-127"/>
                  </a:rPr>
                </a:br>
                <a:r>
                  <a:rPr lang="en-US" altLang="ko-KR" sz="2400" dirty="0" smtClean="0">
                    <a:latin typeface="Britannic Bold" panose="020B0903060703020204" pitchFamily="34" charset="0"/>
                    <a:ea typeface="Neo둥근모" panose="02010509060201040203" pitchFamily="1" charset="-127"/>
                  </a:rPr>
                  <a:t>ARCHITECTURE</a:t>
                </a:r>
                <a:endParaRPr lang="ko-KR" altLang="en-US" sz="2400" dirty="0">
                  <a:latin typeface="Britannic Bold" panose="020B0903060703020204" pitchFamily="34" charset="0"/>
                  <a:ea typeface="Neo둥근모" panose="02010509060201040203" pitchFamily="1" charset="-127"/>
                </a:endParaRP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10728915" y="5708626"/>
                <a:ext cx="1025072" cy="985099"/>
                <a:chOff x="10568219" y="4894726"/>
                <a:chExt cx="1025072" cy="985099"/>
              </a:xfrm>
            </p:grpSpPr>
            <p:pic>
              <p:nvPicPr>
                <p:cNvPr id="89" name="Picture 68" descr="컴퓨터 아이콘 사용자 아이콘 디자인 그래픽, 친구 아이콘, 블루, 컴퓨터, 로고 png | PNGWi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826" l="9130" r="90000">
                              <a14:foregroundMark x1="27174" y1="52870" x2="24457" y2="59130"/>
                              <a14:foregroundMark x1="32826" y1="19826" x2="30543" y2="28348"/>
                              <a14:foregroundMark x1="48043" y1="31652" x2="48478" y2="36348"/>
                              <a14:foregroundMark x1="67065" y1="12174" x2="67935" y2="19826"/>
                              <a14:foregroundMark x1="74457" y1="52696" x2="77717" y2="6556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68219" y="5305159"/>
                  <a:ext cx="919466" cy="5746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4" name="TextBox 123"/>
                <p:cNvSpPr txBox="1"/>
                <p:nvPr/>
              </p:nvSpPr>
              <p:spPr>
                <a:xfrm>
                  <a:off x="10580986" y="4894726"/>
                  <a:ext cx="1012305" cy="369332"/>
                </a:xfrm>
                <a:custGeom>
                  <a:avLst/>
                  <a:gdLst>
                    <a:gd name="connsiteX0" fmla="*/ 0 w 1776234"/>
                    <a:gd name="connsiteY0" fmla="*/ 0 h 369332"/>
                    <a:gd name="connsiteX1" fmla="*/ 1776234 w 1776234"/>
                    <a:gd name="connsiteY1" fmla="*/ 0 h 369332"/>
                    <a:gd name="connsiteX2" fmla="*/ 1776234 w 1776234"/>
                    <a:gd name="connsiteY2" fmla="*/ 369332 h 369332"/>
                    <a:gd name="connsiteX3" fmla="*/ 0 w 1776234"/>
                    <a:gd name="connsiteY3" fmla="*/ 369332 h 369332"/>
                    <a:gd name="connsiteX4" fmla="*/ 0 w 1776234"/>
                    <a:gd name="connsiteY4" fmla="*/ 0 h 369332"/>
                    <a:gd name="connsiteX0" fmla="*/ 0 w 1776234"/>
                    <a:gd name="connsiteY0" fmla="*/ 0 h 369332"/>
                    <a:gd name="connsiteX1" fmla="*/ 1000730 w 1776234"/>
                    <a:gd name="connsiteY1" fmla="*/ 11575 h 369332"/>
                    <a:gd name="connsiteX2" fmla="*/ 1776234 w 1776234"/>
                    <a:gd name="connsiteY2" fmla="*/ 369332 h 369332"/>
                    <a:gd name="connsiteX3" fmla="*/ 0 w 1776234"/>
                    <a:gd name="connsiteY3" fmla="*/ 369332 h 369332"/>
                    <a:gd name="connsiteX4" fmla="*/ 0 w 1776234"/>
                    <a:gd name="connsiteY4" fmla="*/ 0 h 369332"/>
                    <a:gd name="connsiteX0" fmla="*/ 0 w 1012305"/>
                    <a:gd name="connsiteY0" fmla="*/ 0 h 369332"/>
                    <a:gd name="connsiteX1" fmla="*/ 1000730 w 1012305"/>
                    <a:gd name="connsiteY1" fmla="*/ 11575 h 369332"/>
                    <a:gd name="connsiteX2" fmla="*/ 1012305 w 1012305"/>
                    <a:gd name="connsiteY2" fmla="*/ 357757 h 369332"/>
                    <a:gd name="connsiteX3" fmla="*/ 0 w 1012305"/>
                    <a:gd name="connsiteY3" fmla="*/ 369332 h 369332"/>
                    <a:gd name="connsiteX4" fmla="*/ 0 w 1012305"/>
                    <a:gd name="connsiteY4" fmla="*/ 0 h 369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2305" h="369332">
                      <a:moveTo>
                        <a:pt x="0" y="0"/>
                      </a:moveTo>
                      <a:lnTo>
                        <a:pt x="1000730" y="11575"/>
                      </a:lnTo>
                      <a:lnTo>
                        <a:pt x="1012305" y="357757"/>
                      </a:lnTo>
                      <a:lnTo>
                        <a:pt x="0" y="3693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latin typeface="Britannic Bold" panose="020B0903060703020204" pitchFamily="34" charset="0"/>
                      <a:ea typeface="Neo둥근모" panose="02010509060201040203" pitchFamily="1" charset="-127"/>
                    </a:rPr>
                    <a:t>관리자</a:t>
                  </a:r>
                  <a:endParaRPr lang="ko-KR" altLang="en-US" dirty="0">
                    <a:latin typeface="Britannic Bold" panose="020B0903060703020204" pitchFamily="34" charset="0"/>
                    <a:ea typeface="Neo둥근모" panose="02010509060201040203" pitchFamily="1" charset="-127"/>
                  </a:endParaRPr>
                </a:p>
              </p:txBody>
            </p:sp>
          </p:grpSp>
          <p:grpSp>
            <p:nvGrpSpPr>
              <p:cNvPr id="100" name="그룹 99"/>
              <p:cNvGrpSpPr/>
              <p:nvPr/>
            </p:nvGrpSpPr>
            <p:grpSpPr>
              <a:xfrm>
                <a:off x="10635136" y="180224"/>
                <a:ext cx="1098828" cy="939175"/>
                <a:chOff x="10642421" y="4461"/>
                <a:chExt cx="1098828" cy="939175"/>
              </a:xfrm>
            </p:grpSpPr>
            <p:pic>
              <p:nvPicPr>
                <p:cNvPr id="1092" name="Picture 68" descr="컴퓨터 아이콘 사용자 아이콘 디자인 그래픽, 친구 아이콘, 블루, 컴퓨터, 로고 png | PNGWi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0" b="99826" l="9130" r="90000">
                              <a14:foregroundMark x1="27174" y1="52870" x2="24457" y2="59130"/>
                              <a14:foregroundMark x1="32826" y1="19826" x2="30543" y2="28348"/>
                              <a14:foregroundMark x1="48043" y1="31652" x2="48478" y2="36348"/>
                              <a14:foregroundMark x1="67065" y1="12174" x2="67935" y2="19826"/>
                              <a14:foregroundMark x1="74457" y1="52696" x2="77717" y2="6556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2421" y="368970"/>
                  <a:ext cx="919466" cy="5746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5" name="TextBox 124"/>
                <p:cNvSpPr txBox="1"/>
                <p:nvPr/>
              </p:nvSpPr>
              <p:spPr>
                <a:xfrm>
                  <a:off x="10705795" y="4461"/>
                  <a:ext cx="1035454" cy="369332"/>
                </a:xfrm>
                <a:custGeom>
                  <a:avLst/>
                  <a:gdLst>
                    <a:gd name="connsiteX0" fmla="*/ 0 w 1776234"/>
                    <a:gd name="connsiteY0" fmla="*/ 0 h 369332"/>
                    <a:gd name="connsiteX1" fmla="*/ 1776234 w 1776234"/>
                    <a:gd name="connsiteY1" fmla="*/ 0 h 369332"/>
                    <a:gd name="connsiteX2" fmla="*/ 1776234 w 1776234"/>
                    <a:gd name="connsiteY2" fmla="*/ 369332 h 369332"/>
                    <a:gd name="connsiteX3" fmla="*/ 0 w 1776234"/>
                    <a:gd name="connsiteY3" fmla="*/ 369332 h 369332"/>
                    <a:gd name="connsiteX4" fmla="*/ 0 w 1776234"/>
                    <a:gd name="connsiteY4" fmla="*/ 0 h 369332"/>
                    <a:gd name="connsiteX0" fmla="*/ 0 w 1776234"/>
                    <a:gd name="connsiteY0" fmla="*/ 0 h 369332"/>
                    <a:gd name="connsiteX1" fmla="*/ 908133 w 1776234"/>
                    <a:gd name="connsiteY1" fmla="*/ 23149 h 369332"/>
                    <a:gd name="connsiteX2" fmla="*/ 1776234 w 1776234"/>
                    <a:gd name="connsiteY2" fmla="*/ 369332 h 369332"/>
                    <a:gd name="connsiteX3" fmla="*/ 0 w 1776234"/>
                    <a:gd name="connsiteY3" fmla="*/ 369332 h 369332"/>
                    <a:gd name="connsiteX4" fmla="*/ 0 w 1776234"/>
                    <a:gd name="connsiteY4" fmla="*/ 0 h 369332"/>
                    <a:gd name="connsiteX0" fmla="*/ 0 w 1035454"/>
                    <a:gd name="connsiteY0" fmla="*/ 0 h 369332"/>
                    <a:gd name="connsiteX1" fmla="*/ 908133 w 1035454"/>
                    <a:gd name="connsiteY1" fmla="*/ 23149 h 369332"/>
                    <a:gd name="connsiteX2" fmla="*/ 1035454 w 1035454"/>
                    <a:gd name="connsiteY2" fmla="*/ 334608 h 369332"/>
                    <a:gd name="connsiteX3" fmla="*/ 0 w 1035454"/>
                    <a:gd name="connsiteY3" fmla="*/ 369332 h 369332"/>
                    <a:gd name="connsiteX4" fmla="*/ 0 w 1035454"/>
                    <a:gd name="connsiteY4" fmla="*/ 0 h 369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5454" h="369332">
                      <a:moveTo>
                        <a:pt x="0" y="0"/>
                      </a:moveTo>
                      <a:lnTo>
                        <a:pt x="908133" y="23149"/>
                      </a:lnTo>
                      <a:lnTo>
                        <a:pt x="1035454" y="334608"/>
                      </a:lnTo>
                      <a:lnTo>
                        <a:pt x="0" y="3693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latin typeface="Britannic Bold" panose="020B0903060703020204" pitchFamily="34" charset="0"/>
                      <a:ea typeface="Neo둥근모" panose="02010509060201040203" pitchFamily="1" charset="-127"/>
                    </a:rPr>
                    <a:t>사용자</a:t>
                  </a:r>
                  <a:endParaRPr lang="ko-KR" altLang="en-US" dirty="0">
                    <a:latin typeface="Britannic Bold" panose="020B0903060703020204" pitchFamily="34" charset="0"/>
                    <a:ea typeface="Neo둥근모" panose="02010509060201040203" pitchFamily="1" charset="-127"/>
                  </a:endParaRP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65475" y="5326137"/>
                <a:ext cx="1776234" cy="1222625"/>
                <a:chOff x="2759306" y="5335205"/>
                <a:chExt cx="1776234" cy="1222625"/>
              </a:xfrm>
            </p:grpSpPr>
            <p:pic>
              <p:nvPicPr>
                <p:cNvPr id="1086" name="Picture 62" descr="개발자 - 무료 컴퓨터개 아이콘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01341" y="5654966"/>
                  <a:ext cx="902864" cy="9028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6" name="TextBox 125"/>
                <p:cNvSpPr txBox="1"/>
                <p:nvPr/>
              </p:nvSpPr>
              <p:spPr>
                <a:xfrm>
                  <a:off x="2759306" y="5335205"/>
                  <a:ext cx="1776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latin typeface="Britannic Bold" panose="020B0903060703020204" pitchFamily="34" charset="0"/>
                      <a:ea typeface="Neo둥근모" panose="02010509060201040203" pitchFamily="1" charset="-127"/>
                    </a:rPr>
                    <a:t>개발자</a:t>
                  </a:r>
                  <a:endParaRPr lang="ko-KR" altLang="en-US" dirty="0">
                    <a:latin typeface="Britannic Bold" panose="020B0903060703020204" pitchFamily="34" charset="0"/>
                    <a:ea typeface="Neo둥근모" panose="02010509060201040203" pitchFamily="1" charset="-127"/>
                  </a:endParaRPr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6494653" y="3688830"/>
                <a:ext cx="1504790" cy="1448170"/>
                <a:chOff x="6866638" y="3268013"/>
                <a:chExt cx="1504790" cy="1448170"/>
              </a:xfrm>
            </p:grpSpPr>
            <p:pic>
              <p:nvPicPr>
                <p:cNvPr id="76" name="Picture 36" descr="Windows에 JavaScript 프레임워크 설치 | Microsoft Learn"/>
                <p:cNvPicPr>
                  <a:picLocks noChangeAspect="1" noChangeArrowheads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500" r="58702" b="24750"/>
                <a:stretch/>
              </p:blipFill>
              <p:spPr bwMode="auto">
                <a:xfrm>
                  <a:off x="7590584" y="3836539"/>
                  <a:ext cx="745181" cy="8796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7" name="그룹 76"/>
                <p:cNvGrpSpPr/>
                <p:nvPr/>
              </p:nvGrpSpPr>
              <p:grpSpPr>
                <a:xfrm>
                  <a:off x="6866638" y="3268013"/>
                  <a:ext cx="1504790" cy="1384483"/>
                  <a:chOff x="1906939" y="3236763"/>
                  <a:chExt cx="1504790" cy="1384483"/>
                </a:xfrm>
              </p:grpSpPr>
              <p:sp>
                <p:nvSpPr>
                  <p:cNvPr id="79" name="모서리가 둥근 직사각형 78"/>
                  <p:cNvSpPr/>
                  <p:nvPr/>
                </p:nvSpPr>
                <p:spPr>
                  <a:xfrm>
                    <a:off x="2197643" y="3521303"/>
                    <a:ext cx="1214086" cy="109994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80" name="Picture 40" descr="Docker] Docker를 시작해보자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35288"/>
                  <a:stretch/>
                </p:blipFill>
                <p:spPr bwMode="auto">
                  <a:xfrm>
                    <a:off x="1906939" y="3236763"/>
                    <a:ext cx="812808" cy="4692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64" name="그룹 63"/>
              <p:cNvGrpSpPr/>
              <p:nvPr/>
            </p:nvGrpSpPr>
            <p:grpSpPr>
              <a:xfrm>
                <a:off x="6504008" y="1528701"/>
                <a:ext cx="1504790" cy="1384483"/>
                <a:chOff x="5502175" y="2308762"/>
                <a:chExt cx="1504790" cy="1384483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5502175" y="2308762"/>
                  <a:ext cx="1504790" cy="1384483"/>
                  <a:chOff x="1906939" y="3236763"/>
                  <a:chExt cx="1504790" cy="1384483"/>
                </a:xfrm>
              </p:grpSpPr>
              <p:sp>
                <p:nvSpPr>
                  <p:cNvPr id="71" name="모서리가 둥근 직사각형 70"/>
                  <p:cNvSpPr/>
                  <p:nvPr/>
                </p:nvSpPr>
                <p:spPr>
                  <a:xfrm>
                    <a:off x="2197643" y="3521303"/>
                    <a:ext cx="1214086" cy="109994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2" name="Picture 40" descr="Docker] Docker를 시작해보자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35288"/>
                  <a:stretch/>
                </p:blipFill>
                <p:spPr bwMode="auto">
                  <a:xfrm>
                    <a:off x="1906939" y="3236763"/>
                    <a:ext cx="812808" cy="4692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70" name="Picture 60" descr="0 스프링, 자바의 봄이 오기까지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49082" y="2833053"/>
                  <a:ext cx="901680" cy="6476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0" name="모서리가 둥근 직사각형 119"/>
              <p:cNvSpPr/>
              <p:nvPr/>
            </p:nvSpPr>
            <p:spPr>
              <a:xfrm>
                <a:off x="6420389" y="1436559"/>
                <a:ext cx="1853739" cy="388957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3" name="그룹 142"/>
              <p:cNvGrpSpPr/>
              <p:nvPr/>
            </p:nvGrpSpPr>
            <p:grpSpPr>
              <a:xfrm>
                <a:off x="4495444" y="3688830"/>
                <a:ext cx="1504790" cy="1423164"/>
                <a:chOff x="6866638" y="3268013"/>
                <a:chExt cx="1504790" cy="1423164"/>
              </a:xfrm>
            </p:grpSpPr>
            <p:pic>
              <p:nvPicPr>
                <p:cNvPr id="150" name="Picture 36" descr="Windows에 JavaScript 프레임워크 설치 | Microsoft Learn"/>
                <p:cNvPicPr>
                  <a:picLocks noChangeAspect="1" noChangeArrowheads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500" r="58702" b="24750"/>
                <a:stretch/>
              </p:blipFill>
              <p:spPr bwMode="auto">
                <a:xfrm>
                  <a:off x="7503059" y="3736569"/>
                  <a:ext cx="808686" cy="9546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1" name="그룹 150"/>
                <p:cNvGrpSpPr/>
                <p:nvPr/>
              </p:nvGrpSpPr>
              <p:grpSpPr>
                <a:xfrm>
                  <a:off x="6866638" y="3268013"/>
                  <a:ext cx="1504790" cy="1384483"/>
                  <a:chOff x="1906939" y="3236763"/>
                  <a:chExt cx="1504790" cy="1384483"/>
                </a:xfrm>
              </p:grpSpPr>
              <p:sp>
                <p:nvSpPr>
                  <p:cNvPr id="152" name="모서리가 둥근 직사각형 151"/>
                  <p:cNvSpPr/>
                  <p:nvPr/>
                </p:nvSpPr>
                <p:spPr>
                  <a:xfrm>
                    <a:off x="2197643" y="3521303"/>
                    <a:ext cx="1214086" cy="109994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53" name="Picture 40" descr="Docker] Docker를 시작해보자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35288"/>
                  <a:stretch/>
                </p:blipFill>
                <p:spPr bwMode="auto">
                  <a:xfrm>
                    <a:off x="1906939" y="3236763"/>
                    <a:ext cx="812808" cy="4692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44" name="그룹 143"/>
              <p:cNvGrpSpPr/>
              <p:nvPr/>
            </p:nvGrpSpPr>
            <p:grpSpPr>
              <a:xfrm>
                <a:off x="4495444" y="1528701"/>
                <a:ext cx="1504790" cy="1384483"/>
                <a:chOff x="5502175" y="2308762"/>
                <a:chExt cx="1504790" cy="1384483"/>
              </a:xfrm>
            </p:grpSpPr>
            <p:grpSp>
              <p:nvGrpSpPr>
                <p:cNvPr id="146" name="그룹 145"/>
                <p:cNvGrpSpPr/>
                <p:nvPr/>
              </p:nvGrpSpPr>
              <p:grpSpPr>
                <a:xfrm>
                  <a:off x="5502175" y="2308762"/>
                  <a:ext cx="1504790" cy="1384483"/>
                  <a:chOff x="1906939" y="3236763"/>
                  <a:chExt cx="1504790" cy="1384483"/>
                </a:xfrm>
              </p:grpSpPr>
              <p:sp>
                <p:nvSpPr>
                  <p:cNvPr id="148" name="모서리가 둥근 직사각형 147"/>
                  <p:cNvSpPr/>
                  <p:nvPr/>
                </p:nvSpPr>
                <p:spPr>
                  <a:xfrm>
                    <a:off x="2197643" y="3521303"/>
                    <a:ext cx="1214086" cy="109994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49" name="Picture 40" descr="Docker] Docker를 시작해보자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35288"/>
                  <a:stretch/>
                </p:blipFill>
                <p:spPr bwMode="auto">
                  <a:xfrm>
                    <a:off x="1906939" y="3236763"/>
                    <a:ext cx="812808" cy="4692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47" name="Picture 60" descr="0 스프링, 자바의 봄이 오기까지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49082" y="2833053"/>
                  <a:ext cx="901680" cy="6476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5" name="모서리가 둥근 직사각형 144"/>
              <p:cNvSpPr/>
              <p:nvPr/>
            </p:nvSpPr>
            <p:spPr>
              <a:xfrm>
                <a:off x="4433106" y="1436559"/>
                <a:ext cx="1811544" cy="3889578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4608845" y="1532638"/>
                <a:ext cx="3489545" cy="1553985"/>
              </a:xfrm>
              <a:prstGeom prst="round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5" name="Picture 6" descr="파일의 유형 nginx - 파일 및 폴더 아이콘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3779" y="4161217"/>
                <a:ext cx="470913" cy="444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6" descr="파일의 유형 nginx - 파일 및 폴더 아이콘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8258" y="4133585"/>
                <a:ext cx="510973" cy="482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7" name="직선 화살표 연결선 126"/>
              <p:cNvCxnSpPr>
                <a:stCxn id="148" idx="2"/>
                <a:endCxn id="152" idx="0"/>
              </p:cNvCxnSpPr>
              <p:nvPr/>
            </p:nvCxnSpPr>
            <p:spPr>
              <a:xfrm>
                <a:off x="5393191" y="2913184"/>
                <a:ext cx="0" cy="1060186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직선 화살표 연결선 1024"/>
              <p:cNvCxnSpPr>
                <a:stCxn id="71" idx="2"/>
                <a:endCxn id="79" idx="0"/>
              </p:cNvCxnSpPr>
              <p:nvPr/>
            </p:nvCxnSpPr>
            <p:spPr>
              <a:xfrm flipH="1">
                <a:off x="7392400" y="2913184"/>
                <a:ext cx="9355" cy="106018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직선 화살표 연결선 1026"/>
              <p:cNvCxnSpPr>
                <a:stCxn id="122" idx="1"/>
                <a:endCxn id="55" idx="3"/>
              </p:cNvCxnSpPr>
              <p:nvPr/>
            </p:nvCxnSpPr>
            <p:spPr>
              <a:xfrm flipH="1" flipV="1">
                <a:off x="3579627" y="1968140"/>
                <a:ext cx="1029218" cy="34149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직선 화살표 연결선 1030"/>
              <p:cNvCxnSpPr>
                <a:stCxn id="122" idx="1"/>
              </p:cNvCxnSpPr>
              <p:nvPr/>
            </p:nvCxnSpPr>
            <p:spPr>
              <a:xfrm flipH="1">
                <a:off x="3579627" y="2309631"/>
                <a:ext cx="1029218" cy="1046886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모서리가 둥근 직사각형 164"/>
              <p:cNvSpPr/>
              <p:nvPr/>
            </p:nvSpPr>
            <p:spPr>
              <a:xfrm>
                <a:off x="4605125" y="3702547"/>
                <a:ext cx="3489545" cy="1521342"/>
              </a:xfrm>
              <a:prstGeom prst="round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5" name="직선 화살표 연결선 1034"/>
              <p:cNvCxnSpPr>
                <a:stCxn id="165" idx="3"/>
                <a:endCxn id="91" idx="1"/>
              </p:cNvCxnSpPr>
              <p:nvPr/>
            </p:nvCxnSpPr>
            <p:spPr>
              <a:xfrm flipV="1">
                <a:off x="8094670" y="4462215"/>
                <a:ext cx="2217131" cy="100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직선 화살표 연결선 1045"/>
              <p:cNvCxnSpPr>
                <a:stCxn id="122" idx="3"/>
                <a:endCxn id="78" idx="1"/>
              </p:cNvCxnSpPr>
              <p:nvPr/>
            </p:nvCxnSpPr>
            <p:spPr>
              <a:xfrm flipV="1">
                <a:off x="8098390" y="2304426"/>
                <a:ext cx="766122" cy="520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직선 화살표 연결선 1047"/>
              <p:cNvCxnSpPr>
                <a:stCxn id="78" idx="3"/>
                <a:endCxn id="44" idx="1"/>
              </p:cNvCxnSpPr>
              <p:nvPr/>
            </p:nvCxnSpPr>
            <p:spPr>
              <a:xfrm flipV="1">
                <a:off x="9827625" y="2287370"/>
                <a:ext cx="726921" cy="1705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직선 화살표 연결선 1049"/>
              <p:cNvCxnSpPr>
                <a:stCxn id="44" idx="0"/>
                <a:endCxn id="1092" idx="2"/>
              </p:cNvCxnSpPr>
              <p:nvPr/>
            </p:nvCxnSpPr>
            <p:spPr>
              <a:xfrm flipH="1" flipV="1">
                <a:off x="11094869" y="1119399"/>
                <a:ext cx="9091" cy="61799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직선 화살표 연결선 1052"/>
              <p:cNvCxnSpPr>
                <a:stCxn id="91" idx="2"/>
              </p:cNvCxnSpPr>
              <p:nvPr/>
            </p:nvCxnSpPr>
            <p:spPr>
              <a:xfrm>
                <a:off x="11136164" y="5270382"/>
                <a:ext cx="0" cy="43824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PostgreSQL 아카이브 모드 - RastaLion IT Blo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30" y="2932873"/>
              <a:ext cx="892176" cy="862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" name="Picture 2" descr="Index of /postgis/logo_suite/adbadge_tall/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75399" l="0" r="100000">
                        <a14:foregroundMark x1="7333" y1="17654" x2="7333" y2="10364"/>
                        <a14:foregroundMark x1="37833" y1="16515" x2="40167" y2="17654"/>
                        <a14:foregroundMark x1="50167" y1="20387" x2="49500" y2="13781"/>
                        <a14:foregroundMark x1="57333" y1="15148" x2="62000" y2="10364"/>
                        <a14:foregroundMark x1="78333" y1="21298" x2="77000" y2="17198"/>
                        <a14:foregroundMark x1="84167" y1="13326" x2="91833" y2="171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398"/>
          <a:stretch/>
        </p:blipFill>
        <p:spPr bwMode="auto">
          <a:xfrm>
            <a:off x="3023266" y="2519796"/>
            <a:ext cx="683406" cy="75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9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Neo둥근모</vt:lpstr>
      <vt:lpstr>맑은 고딕</vt:lpstr>
      <vt:lpstr>Arial</vt:lpstr>
      <vt:lpstr>Britannic 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21</cp:revision>
  <dcterms:created xsi:type="dcterms:W3CDTF">2023-10-11T05:33:58Z</dcterms:created>
  <dcterms:modified xsi:type="dcterms:W3CDTF">2023-11-17T08:01:18Z</dcterms:modified>
</cp:coreProperties>
</file>