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930" r:id="rId2"/>
    <p:sldId id="6977" r:id="rId3"/>
    <p:sldId id="6978" r:id="rId4"/>
    <p:sldId id="6979" r:id="rId5"/>
    <p:sldId id="6980" r:id="rId6"/>
    <p:sldId id="6981" r:id="rId7"/>
    <p:sldId id="6982" r:id="rId8"/>
    <p:sldId id="6983" r:id="rId9"/>
    <p:sldId id="6984" r:id="rId10"/>
    <p:sldId id="6985" r:id="rId11"/>
    <p:sldId id="6986" r:id="rId12"/>
    <p:sldId id="6987" r:id="rId13"/>
    <p:sldId id="6988" r:id="rId14"/>
    <p:sldId id="6989" r:id="rId15"/>
    <p:sldId id="68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5821FF-C509-4D6C-BAF2-563B6041C163}">
          <p14:sldIdLst>
            <p14:sldId id="6930"/>
            <p14:sldId id="6977"/>
            <p14:sldId id="6978"/>
          </p14:sldIdLst>
        </p14:section>
        <p14:section name="개인별 진행 실적" id="{36D2D5CC-F390-4FD6-A7FB-7732C22EEE4C}">
          <p14:sldIdLst>
            <p14:sldId id="6979"/>
            <p14:sldId id="6980"/>
            <p14:sldId id="6981"/>
            <p14:sldId id="6982"/>
          </p14:sldIdLst>
        </p14:section>
        <p14:section name="개인별 주간 실적" id="{2B24ECDF-3157-4F0E-A92B-2617650F8C0E}">
          <p14:sldIdLst>
            <p14:sldId id="6983"/>
            <p14:sldId id="6984"/>
          </p14:sldIdLst>
        </p14:section>
        <p14:section name="프로젝트 통합관리" id="{46CDA02A-412D-490B-BA12-4B1B9AF69087}">
          <p14:sldIdLst>
            <p14:sldId id="6985"/>
            <p14:sldId id="6986"/>
            <p14:sldId id="6987"/>
          </p14:sldIdLst>
        </p14:section>
        <p14:section name="실적 리포트 조회" id="{AB19B6FD-C760-4C8B-9CAB-DEDC9626CBAF}">
          <p14:sldIdLst>
            <p14:sldId id="6988"/>
            <p14:sldId id="6989"/>
            <p14:sldId id="68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84B00-6DBE-49B8-A14D-9064768A649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950C-0D9C-4BBC-BD0B-6A63878E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7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431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68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397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5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97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711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841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52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9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94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49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28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br>
              <a:rPr kumimoji="1" lang="en-US" altLang="ko-KR"/>
            </a:b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0F86-31A1-7841-9242-9842588F7BB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61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7C0CD-4644-BD49-4421-8DB00326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0AA7A-894F-3AC8-B128-9B147E161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06431-8CF6-2416-E5F1-5EC04E40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E04ED-D957-8C37-EF35-FCA9340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608C4-FCE2-8BB3-FD60-FC02D20D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9B1D-10A1-D695-1CD2-9378C3C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B4B68-71CE-012B-5B73-E47617CE8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06FC3-8AA8-1F56-D843-686B9F8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D-43F0-1A1F-AABC-033B9954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10730-D54B-DA20-4048-CF47116E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C7126-BB33-C6E2-774D-E316BAF7D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11DE5-B798-8995-3F28-0BBFCB66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32290-24D6-F17F-1BCF-A522C3E9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F3DA8-CD89-B44C-7B16-6B48B77E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E4560-9DB6-2005-5586-2F42B92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C1CD0E2-8F50-184C-B40C-4297AA78CB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A51C97-3315-45E4-8C3F-8C3A6BCEE916}"/>
              </a:ext>
            </a:extLst>
          </p:cNvPr>
          <p:cNvCxnSpPr>
            <a:cxnSpLocks/>
          </p:cNvCxnSpPr>
          <p:nvPr userDrawn="1"/>
        </p:nvCxnSpPr>
        <p:spPr>
          <a:xfrm>
            <a:off x="709022" y="2191792"/>
            <a:ext cx="498233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12">
            <a:extLst>
              <a:ext uri="{FF2B5EF4-FFF2-40B4-BE49-F238E27FC236}">
                <a16:creationId xmlns:a16="http://schemas.microsoft.com/office/drawing/2014/main" id="{59C76850-E3B3-4948-9C61-F89B383974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023" y="806133"/>
            <a:ext cx="5187282" cy="127793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6BC9C2A3-12EB-4BC3-AEF5-421174075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9022" y="2357660"/>
            <a:ext cx="5187282" cy="155733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37016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 마스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5E7323-8299-4275-B2F7-061374118F89}"/>
              </a:ext>
            </a:extLst>
          </p:cNvPr>
          <p:cNvCxnSpPr>
            <a:cxnSpLocks/>
          </p:cNvCxnSpPr>
          <p:nvPr userDrawn="1"/>
        </p:nvCxnSpPr>
        <p:spPr>
          <a:xfrm>
            <a:off x="227013" y="1012060"/>
            <a:ext cx="11737975" cy="0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0292A3A-9C91-4751-9A8B-B32A037FAE45}"/>
              </a:ext>
            </a:extLst>
          </p:cNvPr>
          <p:cNvSpPr txBox="1">
            <a:spLocks/>
          </p:cNvSpPr>
          <p:nvPr userDrawn="1"/>
        </p:nvSpPr>
        <p:spPr>
          <a:xfrm>
            <a:off x="11535763" y="6569924"/>
            <a:ext cx="429225" cy="221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02F80B-1D61-9D4E-9CE2-34EAFB82E644}" type="slidenum">
              <a:rPr kumimoji="1" lang="ko-KR" altLang="en-US" sz="1000" b="1" i="0" smtClean="0">
                <a:solidFill>
                  <a:schemeClr val="accent3"/>
                </a:solidFill>
                <a:latin typeface="+mn-ea"/>
                <a:ea typeface="+mn-ea"/>
              </a:rPr>
              <a:pPr algn="r"/>
              <a:t>‹#›</a:t>
            </a:fld>
            <a:endParaRPr kumimoji="1" lang="ko-KR" altLang="en-US" sz="1000" b="1" i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23BBE6B-90BF-41A8-A091-F334F91927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90" y="6595361"/>
            <a:ext cx="2761727" cy="231668"/>
          </a:xfrm>
          <a:prstGeom prst="rect">
            <a:avLst/>
          </a:prstGeom>
        </p:spPr>
      </p:pic>
      <p:pic>
        <p:nvPicPr>
          <p:cNvPr id="10" name="그림 2">
            <a:extLst>
              <a:ext uri="{FF2B5EF4-FFF2-40B4-BE49-F238E27FC236}">
                <a16:creationId xmlns:a16="http://schemas.microsoft.com/office/drawing/2014/main" id="{0CD0D750-7451-4C16-B258-27661FF966B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114" y="236516"/>
            <a:ext cx="1269874" cy="369332"/>
          </a:xfrm>
          <a:prstGeom prst="rect">
            <a:avLst/>
          </a:prstGeom>
        </p:spPr>
      </p:pic>
      <p:sp>
        <p:nvSpPr>
          <p:cNvPr id="19" name="텍스트 개체 틀 37">
            <a:extLst>
              <a:ext uri="{FF2B5EF4-FFF2-40B4-BE49-F238E27FC236}">
                <a16:creationId xmlns:a16="http://schemas.microsoft.com/office/drawing/2014/main" id="{CD8D42D8-E556-4017-AC4E-E3378D17B1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629" y="384968"/>
            <a:ext cx="882316" cy="696392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22" name="텍스트 개체 틀 13">
            <a:extLst>
              <a:ext uri="{FF2B5EF4-FFF2-40B4-BE49-F238E27FC236}">
                <a16:creationId xmlns:a16="http://schemas.microsoft.com/office/drawing/2014/main" id="{421ED6C2-CBDA-44F2-B1F1-3E439073EC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825" y="1032594"/>
            <a:ext cx="11421546" cy="5063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페이지 내용 상세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32798F80-8951-4210-B142-22D8520D40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8945" y="643561"/>
            <a:ext cx="5334000" cy="36082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1600" b="1" kern="1200" dirty="0">
                <a:solidFill>
                  <a:schemeClr val="accent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90785D73-551C-4817-A752-7AEF059DB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8945" y="203111"/>
            <a:ext cx="7135449" cy="50608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845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orient="horz" pos="4178">
          <p15:clr>
            <a:srgbClr val="5ACBF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23BBE6B-90BF-41A8-A091-F334F91927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90" y="6595361"/>
            <a:ext cx="2761727" cy="231668"/>
          </a:xfrm>
          <a:prstGeom prst="rect">
            <a:avLst/>
          </a:prstGeom>
        </p:spPr>
      </p:pic>
      <p:pic>
        <p:nvPicPr>
          <p:cNvPr id="10" name="그림 2">
            <a:extLst>
              <a:ext uri="{FF2B5EF4-FFF2-40B4-BE49-F238E27FC236}">
                <a16:creationId xmlns:a16="http://schemas.microsoft.com/office/drawing/2014/main" id="{0CD0D750-7451-4C16-B258-27661FF966B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114" y="236516"/>
            <a:ext cx="1269874" cy="36933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7AC3E903-34B6-404C-BFEB-7D2F602E2D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7846" y="1641161"/>
            <a:ext cx="5830167" cy="718248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D5404E-E96C-45A1-9FD7-632E940AF4A3}"/>
              </a:ext>
            </a:extLst>
          </p:cNvPr>
          <p:cNvCxnSpPr>
            <a:cxnSpLocks/>
          </p:cNvCxnSpPr>
          <p:nvPr userDrawn="1"/>
        </p:nvCxnSpPr>
        <p:spPr>
          <a:xfrm>
            <a:off x="1057847" y="2572574"/>
            <a:ext cx="7198849" cy="0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6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orient="horz" pos="4178">
          <p15:clr>
            <a:srgbClr val="5ACBF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CDA4-40EF-A645-09AC-63A25AD3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C9966-C424-F1C4-DD40-0F20126D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0F2E4-5BDE-2362-6EB2-616ECEF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C2CE3-B167-EDB3-EF6C-D17F8E33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88C24-9795-B85C-0D2E-836A71BB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018FC-7337-6F7C-1245-03CD3A12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FAC0-E942-F33B-E40E-060197D0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68E30-900A-60BE-88EC-67AB42CD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098D6-6D34-BFA5-5B0D-E48F1A89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BE58C-DFB2-10BD-5D3F-88130356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5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7E5D1-4BE4-47CB-7350-9C308071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6B66A-CA30-EA35-26E6-637299CCB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504A8-006F-5FEF-105C-D714AA8B9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F8948-8D49-3DF7-5E11-8F97C8F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32B9F-EDF6-2860-90EA-5648A53E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8F18C-1BE3-3ADE-9EA8-9A1ED6B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C0B61-979C-F077-9FCB-8DDCE84E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4A6EA-E719-E7C9-47D3-BA73BA3F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7D072-5C0B-D3C0-F940-F622F5E8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7DF62B-C353-327C-641E-548D79A23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8DED3-96D9-A981-082C-F4B7FB54B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0238-5C53-4C67-BD18-3903D097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F023C6-EA00-3AC3-AA90-EC4AC009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44FF30-7B0A-897E-F126-D3C359CB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31C8-C9F3-351B-CF65-6B208486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97082-7827-46DE-4E64-36967CFE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B1D8B-D6F3-FB11-93B3-42C73BD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C4D5B7-C9F8-5E58-6384-C9973A37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CE1C99-4052-11B0-AECA-4A9642A4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63E9D-0ADB-DE22-5B67-80F2DF4A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D9DCD-BEFC-D333-5600-7EF0ACE6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04B00-39B4-266B-E652-46B04804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99AC8-EBCA-2171-77B6-7E91DE6A7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45ABF-CF68-E904-DE30-EC6BF2D2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CACDB-21B0-E0E7-9CBA-C230FF4D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83DDE-3A9F-4FB1-B214-84D99EB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73AE8-EC9B-C3E2-6EB5-118C5A6E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6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4AA2-1504-479F-DC70-8D81A8AE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DF8AA-68C2-C315-4475-052EB024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D0031-5422-E6D8-993B-F0F533CD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0A1AB-664E-0CE3-117D-CC955BBF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4206F-EA68-B608-ADC1-EB3DEE6F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1CC5-E856-2D59-5708-65CA63D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2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E19DA-4249-974D-E23A-AF562129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2D56B-8AB8-BCED-DA89-00965455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CAF11-0A61-C43B-DD87-DC441BE2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6656-948D-4463-9A68-0C31A00D76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79288-A5E7-FEA0-F13A-94B7BF623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744D-E560-7EC9-E5AC-FE891D66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48AF-2037-498E-A2E5-86F2A03EA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1139DB4-6ED8-4257-B109-186431C1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023" y="806133"/>
            <a:ext cx="5187282" cy="821499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+mj-ea"/>
                <a:ea typeface="+mj-ea"/>
              </a:rPr>
              <a:t>실적프로그램 메뉴얼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C4AAE-EA1B-4D30-909F-2F7DE5283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9024" y="2357660"/>
            <a:ext cx="5048310" cy="1557338"/>
          </a:xfrm>
        </p:spPr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2022-05-02 </a:t>
            </a:r>
            <a:r>
              <a:rPr lang="ko-KR" altLang="en-US">
                <a:latin typeface="+mj-ea"/>
                <a:ea typeface="+mj-ea"/>
              </a:rPr>
              <a:t>서성식</a:t>
            </a:r>
            <a:endParaRPr lang="en-US" altLang="ko-KR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55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F4AEF0-5D98-2658-F228-6D9F675A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81359"/>
            <a:ext cx="9133749" cy="545137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프로젝트 통합관리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89059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등록된 모든 프로젝트 정보들이 표시됨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새로운 프로젝트 등록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버튼 클릭시 등록페이지로 이동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아이콘 클릭시 프로젝트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B60C69-F87B-8B48-4B99-F5AD1DEB1E48}"/>
              </a:ext>
            </a:extLst>
          </p:cNvPr>
          <p:cNvSpPr/>
          <p:nvPr/>
        </p:nvSpPr>
        <p:spPr>
          <a:xfrm>
            <a:off x="1286932" y="1574925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9750D-576D-8462-0346-0A5CE6916A40}"/>
              </a:ext>
            </a:extLst>
          </p:cNvPr>
          <p:cNvSpPr/>
          <p:nvPr/>
        </p:nvSpPr>
        <p:spPr>
          <a:xfrm>
            <a:off x="1490131" y="1830503"/>
            <a:ext cx="7789335" cy="33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F0704E-7219-A0F8-A8B8-EA85AD4D589D}"/>
              </a:ext>
            </a:extLst>
          </p:cNvPr>
          <p:cNvSpPr/>
          <p:nvPr/>
        </p:nvSpPr>
        <p:spPr>
          <a:xfrm>
            <a:off x="8246532" y="1262504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E8EAB7-73AD-1529-7146-B924B2828481}"/>
              </a:ext>
            </a:extLst>
          </p:cNvPr>
          <p:cNvSpPr/>
          <p:nvPr/>
        </p:nvSpPr>
        <p:spPr>
          <a:xfrm>
            <a:off x="8534400" y="1557816"/>
            <a:ext cx="618068" cy="220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D533A4-CC51-8A13-C113-C2E92EF84E8B}"/>
              </a:ext>
            </a:extLst>
          </p:cNvPr>
          <p:cNvSpPr/>
          <p:nvPr/>
        </p:nvSpPr>
        <p:spPr>
          <a:xfrm>
            <a:off x="9575802" y="198217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A7BD9B-39D6-ABAB-3516-FA42323393CF}"/>
              </a:ext>
            </a:extLst>
          </p:cNvPr>
          <p:cNvSpPr/>
          <p:nvPr/>
        </p:nvSpPr>
        <p:spPr>
          <a:xfrm>
            <a:off x="8378656" y="2056206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57848E-3DA8-34CD-B04A-DBA1004954D1}"/>
              </a:ext>
            </a:extLst>
          </p:cNvPr>
          <p:cNvSpPr/>
          <p:nvPr/>
        </p:nvSpPr>
        <p:spPr>
          <a:xfrm>
            <a:off x="8677326" y="2225786"/>
            <a:ext cx="382007" cy="2507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D8B58C-F50C-3D3E-3449-FBDEAB33FFED}"/>
              </a:ext>
            </a:extLst>
          </p:cNvPr>
          <p:cNvSpPr/>
          <p:nvPr/>
        </p:nvSpPr>
        <p:spPr>
          <a:xfrm>
            <a:off x="9575802" y="2615006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CB85EE-6868-B0A6-1EE8-494DB0C6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1081359"/>
            <a:ext cx="9245601" cy="543797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프로젝트 통합관리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79357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해당 아이콘 클릭시 해당 프로젝트 정보를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B60C69-F87B-8B48-4B99-F5AD1DEB1E48}"/>
              </a:ext>
            </a:extLst>
          </p:cNvPr>
          <p:cNvSpPr/>
          <p:nvPr/>
        </p:nvSpPr>
        <p:spPr>
          <a:xfrm>
            <a:off x="8322732" y="183050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9750D-576D-8462-0346-0A5CE6916A40}"/>
              </a:ext>
            </a:extLst>
          </p:cNvPr>
          <p:cNvSpPr/>
          <p:nvPr/>
        </p:nvSpPr>
        <p:spPr>
          <a:xfrm>
            <a:off x="8720667" y="1830503"/>
            <a:ext cx="482600" cy="297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5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8149BEC-FA0B-C521-194D-B5500A7AB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4" y="1042991"/>
            <a:ext cx="9177866" cy="543004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프로젝트 통합관리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36734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프로젝트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B60C69-F87B-8B48-4B99-F5AD1DEB1E48}"/>
              </a:ext>
            </a:extLst>
          </p:cNvPr>
          <p:cNvSpPr/>
          <p:nvPr/>
        </p:nvSpPr>
        <p:spPr>
          <a:xfrm>
            <a:off x="1185332" y="1376551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9750D-576D-8462-0346-0A5CE6916A40}"/>
              </a:ext>
            </a:extLst>
          </p:cNvPr>
          <p:cNvSpPr/>
          <p:nvPr/>
        </p:nvSpPr>
        <p:spPr>
          <a:xfrm>
            <a:off x="1507066" y="1367219"/>
            <a:ext cx="7789333" cy="3433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01B7AC-F6A0-3A00-7806-59538B69C69A}"/>
              </a:ext>
            </a:extLst>
          </p:cNvPr>
          <p:cNvSpPr/>
          <p:nvPr/>
        </p:nvSpPr>
        <p:spPr>
          <a:xfrm>
            <a:off x="9575801" y="1977668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7EAB9F-D54C-FDE7-96FC-C47721C5935A}"/>
              </a:ext>
            </a:extLst>
          </p:cNvPr>
          <p:cNvSpPr/>
          <p:nvPr/>
        </p:nvSpPr>
        <p:spPr>
          <a:xfrm>
            <a:off x="8483729" y="4881734"/>
            <a:ext cx="677204" cy="295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5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EAB8D54-CB01-77EC-2099-89FE3C4F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93020"/>
            <a:ext cx="9186333" cy="5418379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프로젝트 통합관리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07169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개인별 실적을 집계한 데이터가 표시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주간등록한 데이터만 집계함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B60C69-F87B-8B48-4B99-F5AD1DEB1E48}"/>
              </a:ext>
            </a:extLst>
          </p:cNvPr>
          <p:cNvSpPr/>
          <p:nvPr/>
        </p:nvSpPr>
        <p:spPr>
          <a:xfrm>
            <a:off x="1028699" y="1305868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9750D-576D-8462-0346-0A5CE6916A40}"/>
              </a:ext>
            </a:extLst>
          </p:cNvPr>
          <p:cNvSpPr/>
          <p:nvPr/>
        </p:nvSpPr>
        <p:spPr>
          <a:xfrm>
            <a:off x="1350433" y="1342052"/>
            <a:ext cx="3119968" cy="493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01B7AC-F6A0-3A00-7806-59538B69C69A}"/>
              </a:ext>
            </a:extLst>
          </p:cNvPr>
          <p:cNvSpPr/>
          <p:nvPr/>
        </p:nvSpPr>
        <p:spPr>
          <a:xfrm>
            <a:off x="9575801" y="1977668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84A283-5B92-BE92-AE45-74E8C2B91E52}"/>
              </a:ext>
            </a:extLst>
          </p:cNvPr>
          <p:cNvSpPr/>
          <p:nvPr/>
        </p:nvSpPr>
        <p:spPr>
          <a:xfrm>
            <a:off x="1350433" y="2207676"/>
            <a:ext cx="7886700" cy="2973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21D65E-D255-8A7A-390E-96F79E1B665F}"/>
              </a:ext>
            </a:extLst>
          </p:cNvPr>
          <p:cNvSpPr/>
          <p:nvPr/>
        </p:nvSpPr>
        <p:spPr>
          <a:xfrm>
            <a:off x="1028699" y="2125324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5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6B4277-FB33-0532-B91B-37756B59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81359"/>
            <a:ext cx="9157525" cy="543004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프로젝트 통합관리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78093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ROW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클릭시 해당인원의 전체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를 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B60C69-F87B-8B48-4B99-F5AD1DEB1E48}"/>
              </a:ext>
            </a:extLst>
          </p:cNvPr>
          <p:cNvSpPr/>
          <p:nvPr/>
        </p:nvSpPr>
        <p:spPr>
          <a:xfrm>
            <a:off x="1065017" y="4702659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84A283-5B92-BE92-AE45-74E8C2B91E52}"/>
              </a:ext>
            </a:extLst>
          </p:cNvPr>
          <p:cNvSpPr/>
          <p:nvPr/>
        </p:nvSpPr>
        <p:spPr>
          <a:xfrm>
            <a:off x="1392767" y="3496513"/>
            <a:ext cx="7886700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90B735-F02D-C5D7-3B46-F89AEF0D964E}"/>
              </a:ext>
            </a:extLst>
          </p:cNvPr>
          <p:cNvSpPr/>
          <p:nvPr/>
        </p:nvSpPr>
        <p:spPr>
          <a:xfrm>
            <a:off x="1396922" y="4702659"/>
            <a:ext cx="7886700" cy="151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D24053-7CF2-CDB7-2A1C-F29529B25986}"/>
              </a:ext>
            </a:extLst>
          </p:cNvPr>
          <p:cNvCxnSpPr/>
          <p:nvPr/>
        </p:nvCxnSpPr>
        <p:spPr>
          <a:xfrm>
            <a:off x="2446867" y="3970867"/>
            <a:ext cx="0" cy="668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5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D8DF0-9DA7-4530-860B-3749CB8A0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546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회원가입 및 로그인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7DA5F2-9F3E-E91F-E707-DBBF8B7D6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0" r="16214"/>
          <a:stretch/>
        </p:blipFill>
        <p:spPr>
          <a:xfrm>
            <a:off x="228600" y="1080838"/>
            <a:ext cx="9135533" cy="54289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D73302-19C2-CC5B-C464-6B78745ED780}"/>
              </a:ext>
            </a:extLst>
          </p:cNvPr>
          <p:cNvSpPr/>
          <p:nvPr/>
        </p:nvSpPr>
        <p:spPr>
          <a:xfrm>
            <a:off x="4928368" y="1861939"/>
            <a:ext cx="2116666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6D90FE-63D9-412D-4105-8C1EE554BA55}"/>
              </a:ext>
            </a:extLst>
          </p:cNvPr>
          <p:cNvSpPr/>
          <p:nvPr/>
        </p:nvSpPr>
        <p:spPr>
          <a:xfrm>
            <a:off x="4746669" y="167052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D98A31F6-137C-ADE9-7EE8-C51B46AE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68965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계정등록 탭을 선택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사용자 계정 정보를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73A7D967-1144-3281-DEFD-3E15E00BD51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80E5ED-517A-AF31-CA89-8757D6E3BD50}"/>
              </a:ext>
            </a:extLst>
          </p:cNvPr>
          <p:cNvSpPr/>
          <p:nvPr/>
        </p:nvSpPr>
        <p:spPr>
          <a:xfrm>
            <a:off x="2192866" y="2344539"/>
            <a:ext cx="4893734" cy="285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90D8AB-54B9-1374-BCCC-F68FA8BA858A}"/>
              </a:ext>
            </a:extLst>
          </p:cNvPr>
          <p:cNvSpPr/>
          <p:nvPr/>
        </p:nvSpPr>
        <p:spPr>
          <a:xfrm>
            <a:off x="1904999" y="2264135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F2EB1A-44A1-CE7B-48D7-D0E5A670463B}"/>
              </a:ext>
            </a:extLst>
          </p:cNvPr>
          <p:cNvSpPr/>
          <p:nvPr/>
        </p:nvSpPr>
        <p:spPr>
          <a:xfrm>
            <a:off x="9575802" y="195446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DE5B51-055F-BCC9-80B6-3672098E4FEE}"/>
              </a:ext>
            </a:extLst>
          </p:cNvPr>
          <p:cNvSpPr/>
          <p:nvPr/>
        </p:nvSpPr>
        <p:spPr>
          <a:xfrm>
            <a:off x="5885102" y="5275787"/>
            <a:ext cx="1031393" cy="35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B4D3B-96FD-7A10-B3B8-F4E29FE28310}"/>
              </a:ext>
            </a:extLst>
          </p:cNvPr>
          <p:cNvSpPr/>
          <p:nvPr/>
        </p:nvSpPr>
        <p:spPr>
          <a:xfrm>
            <a:off x="5597235" y="5280195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DB6E04-87CC-4638-F4BC-4DCF57771F3F}"/>
              </a:ext>
            </a:extLst>
          </p:cNvPr>
          <p:cNvSpPr/>
          <p:nvPr/>
        </p:nvSpPr>
        <p:spPr>
          <a:xfrm>
            <a:off x="9584268" y="2629307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0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6C1F02-E064-9A76-C5A2-657EEB321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4" r="7809"/>
          <a:stretch/>
        </p:blipFill>
        <p:spPr>
          <a:xfrm>
            <a:off x="220133" y="1072048"/>
            <a:ext cx="9169399" cy="543935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로그인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6D90FE-63D9-412D-4105-8C1EE554BA55}"/>
              </a:ext>
            </a:extLst>
          </p:cNvPr>
          <p:cNvSpPr/>
          <p:nvPr/>
        </p:nvSpPr>
        <p:spPr>
          <a:xfrm>
            <a:off x="1947333" y="2481651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80E5ED-517A-AF31-CA89-8757D6E3BD50}"/>
              </a:ext>
            </a:extLst>
          </p:cNvPr>
          <p:cNvSpPr/>
          <p:nvPr/>
        </p:nvSpPr>
        <p:spPr>
          <a:xfrm>
            <a:off x="2235200" y="2576314"/>
            <a:ext cx="4817533" cy="2410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FD1D167-46ED-FA0E-9B24-0D618BA25B0E}"/>
              </a:ext>
            </a:extLst>
          </p:cNvPr>
          <p:cNvSpPr/>
          <p:nvPr/>
        </p:nvSpPr>
        <p:spPr>
          <a:xfrm>
            <a:off x="5565542" y="4482684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2C4A5C-FF6B-A0F9-DCEF-D3BB1BDBB283}"/>
              </a:ext>
            </a:extLst>
          </p:cNvPr>
          <p:cNvSpPr/>
          <p:nvPr/>
        </p:nvSpPr>
        <p:spPr>
          <a:xfrm>
            <a:off x="5853409" y="4474301"/>
            <a:ext cx="936858" cy="38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41969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ID, PASS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513932-9209-20F3-0AFB-8D58384D286F}"/>
              </a:ext>
            </a:extLst>
          </p:cNvPr>
          <p:cNvSpPr/>
          <p:nvPr/>
        </p:nvSpPr>
        <p:spPr>
          <a:xfrm>
            <a:off x="9575802" y="195446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F33AC0-3593-79B6-6C47-3D9EE5E4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62838"/>
            <a:ext cx="9169399" cy="544856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개인별 진행 실적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6D90FE-63D9-412D-4105-8C1EE554BA55}"/>
              </a:ext>
            </a:extLst>
          </p:cNvPr>
          <p:cNvSpPr/>
          <p:nvPr/>
        </p:nvSpPr>
        <p:spPr>
          <a:xfrm>
            <a:off x="4478868" y="1149645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80E5ED-517A-AF31-CA89-8757D6E3BD50}"/>
              </a:ext>
            </a:extLst>
          </p:cNvPr>
          <p:cNvSpPr/>
          <p:nvPr/>
        </p:nvSpPr>
        <p:spPr>
          <a:xfrm>
            <a:off x="1504306" y="1444837"/>
            <a:ext cx="3186228" cy="509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FD1D167-46ED-FA0E-9B24-0D618BA25B0E}"/>
              </a:ext>
            </a:extLst>
          </p:cNvPr>
          <p:cNvSpPr/>
          <p:nvPr/>
        </p:nvSpPr>
        <p:spPr>
          <a:xfrm>
            <a:off x="1216439" y="1991082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2C4A5C-FF6B-A0F9-DCEF-D3BB1BDBB283}"/>
              </a:ext>
            </a:extLst>
          </p:cNvPr>
          <p:cNvSpPr/>
          <p:nvPr/>
        </p:nvSpPr>
        <p:spPr>
          <a:xfrm>
            <a:off x="1504306" y="2049533"/>
            <a:ext cx="7817494" cy="3436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5942"/>
              </p:ext>
            </p:extLst>
          </p:nvPr>
        </p:nvGraphicFramePr>
        <p:xfrm>
          <a:off x="9465734" y="1081359"/>
          <a:ext cx="2506132" cy="545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기간안에 등록된 개인 실적 데이터들을 보여주는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최초로 개인별 진행실적을 등록하면 담당프로젝트로 등록됨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내가 진행중인 프로젝트 정보들을 보여주는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513932-9209-20F3-0AFB-8D58384D286F}"/>
              </a:ext>
            </a:extLst>
          </p:cNvPr>
          <p:cNvSpPr/>
          <p:nvPr/>
        </p:nvSpPr>
        <p:spPr>
          <a:xfrm>
            <a:off x="9575802" y="195446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74D46D6-9D37-483F-0DB0-286CA433442E}"/>
              </a:ext>
            </a:extLst>
          </p:cNvPr>
          <p:cNvSpPr/>
          <p:nvPr/>
        </p:nvSpPr>
        <p:spPr>
          <a:xfrm>
            <a:off x="1178945" y="5638799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D78136-2560-8837-3778-2DB039EC52AD}"/>
              </a:ext>
            </a:extLst>
          </p:cNvPr>
          <p:cNvSpPr/>
          <p:nvPr/>
        </p:nvSpPr>
        <p:spPr>
          <a:xfrm>
            <a:off x="1510958" y="5583673"/>
            <a:ext cx="7817494" cy="889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C9B3A4-59FE-CB54-86F4-9DC089D480D9}"/>
              </a:ext>
            </a:extLst>
          </p:cNvPr>
          <p:cNvSpPr/>
          <p:nvPr/>
        </p:nvSpPr>
        <p:spPr>
          <a:xfrm>
            <a:off x="9575801" y="2629307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1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개인별 진행 실적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23370"/>
              </p:ext>
            </p:extLst>
          </p:nvPr>
        </p:nvGraphicFramePr>
        <p:xfrm>
          <a:off x="9465734" y="1081359"/>
          <a:ext cx="2506132" cy="543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프로젝트 콤보박스 클릭시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등록된 프로젝트 리스트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기능명 콤보박스 클릭시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등록된 기능 리스트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작업일자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작업시간 선택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이동시간 선택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항목 진척률 선택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작업 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비고란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513932-9209-20F3-0AFB-8D58384D286F}"/>
              </a:ext>
            </a:extLst>
          </p:cNvPr>
          <p:cNvSpPr/>
          <p:nvPr/>
        </p:nvSpPr>
        <p:spPr>
          <a:xfrm>
            <a:off x="9575802" y="195446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C9B3A4-59FE-CB54-86F4-9DC089D480D9}"/>
              </a:ext>
            </a:extLst>
          </p:cNvPr>
          <p:cNvSpPr/>
          <p:nvPr/>
        </p:nvSpPr>
        <p:spPr>
          <a:xfrm>
            <a:off x="9575801" y="2629307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F7BC031-0CD1-2FC1-C2D3-A4BA3C631FC6}"/>
              </a:ext>
            </a:extLst>
          </p:cNvPr>
          <p:cNvGrpSpPr/>
          <p:nvPr/>
        </p:nvGrpSpPr>
        <p:grpSpPr>
          <a:xfrm>
            <a:off x="220134" y="1081359"/>
            <a:ext cx="9127066" cy="5472562"/>
            <a:chOff x="220134" y="1081359"/>
            <a:chExt cx="8017933" cy="54725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C33504F-FF81-55EB-7344-93EFB3785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34" y="1081359"/>
              <a:ext cx="8017933" cy="5472562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66D90FE-63D9-412D-4105-8C1EE554BA55}"/>
                </a:ext>
              </a:extLst>
            </p:cNvPr>
            <p:cNvSpPr/>
            <p:nvPr/>
          </p:nvSpPr>
          <p:spPr>
            <a:xfrm>
              <a:off x="1830555" y="1793278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FD1D167-46ED-FA0E-9B24-0D618BA25B0E}"/>
                </a:ext>
              </a:extLst>
            </p:cNvPr>
            <p:cNvSpPr/>
            <p:nvPr/>
          </p:nvSpPr>
          <p:spPr>
            <a:xfrm>
              <a:off x="1830554" y="2249772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96CA84-E8DF-4EB2-9402-65986831E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4847"/>
            <a:stretch/>
          </p:blipFill>
          <p:spPr>
            <a:xfrm>
              <a:off x="6577098" y="1376551"/>
              <a:ext cx="1620138" cy="154298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D78136-2560-8837-3778-2DB039EC52AD}"/>
                </a:ext>
              </a:extLst>
            </p:cNvPr>
            <p:cNvSpPr/>
            <p:nvPr/>
          </p:nvSpPr>
          <p:spPr>
            <a:xfrm>
              <a:off x="2159001" y="1784686"/>
              <a:ext cx="3996645" cy="275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CE8D77A-FB03-FCCE-B201-D4C4CDEB0079}"/>
                </a:ext>
              </a:extLst>
            </p:cNvPr>
            <p:cNvCxnSpPr>
              <a:cxnSpLocks/>
            </p:cNvCxnSpPr>
            <p:nvPr/>
          </p:nvCxnSpPr>
          <p:spPr>
            <a:xfrm>
              <a:off x="6170697" y="1929354"/>
              <a:ext cx="36557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CA1644D-933C-955E-81EB-F7F55C6A7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4847"/>
            <a:stretch/>
          </p:blipFill>
          <p:spPr>
            <a:xfrm>
              <a:off x="6577098" y="2996509"/>
              <a:ext cx="1620138" cy="153121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B1BC6EC-D8D4-4EBB-F09E-A24D4759FC9D}"/>
                </a:ext>
              </a:extLst>
            </p:cNvPr>
            <p:cNvSpPr/>
            <p:nvPr/>
          </p:nvSpPr>
          <p:spPr>
            <a:xfrm>
              <a:off x="2168971" y="2292724"/>
              <a:ext cx="3996645" cy="275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BB98D72-09C4-9A1E-CADA-48D3ECD96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70697" y="2430265"/>
              <a:ext cx="406401" cy="9987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1C9621F-A38F-BFB7-1C14-6228A01236F8}"/>
                </a:ext>
              </a:extLst>
            </p:cNvPr>
            <p:cNvSpPr/>
            <p:nvPr/>
          </p:nvSpPr>
          <p:spPr>
            <a:xfrm>
              <a:off x="1820584" y="2765628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7AAEB9-EF99-E6D9-75E7-6A75A9F0F48E}"/>
                </a:ext>
              </a:extLst>
            </p:cNvPr>
            <p:cNvSpPr/>
            <p:nvPr/>
          </p:nvSpPr>
          <p:spPr>
            <a:xfrm>
              <a:off x="2159001" y="2763096"/>
              <a:ext cx="3996645" cy="320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83D330A-5D27-5036-7E08-F0A7D615A706}"/>
                </a:ext>
              </a:extLst>
            </p:cNvPr>
            <p:cNvSpPr/>
            <p:nvPr/>
          </p:nvSpPr>
          <p:spPr>
            <a:xfrm>
              <a:off x="1820584" y="3297080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3FE21C9-E51D-0A7C-24C3-4F814D824614}"/>
                </a:ext>
              </a:extLst>
            </p:cNvPr>
            <p:cNvSpPr/>
            <p:nvPr/>
          </p:nvSpPr>
          <p:spPr>
            <a:xfrm>
              <a:off x="2159001" y="3340032"/>
              <a:ext cx="3996645" cy="275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8FC30CC-E29A-9A27-0DE6-CA43A175D65D}"/>
                </a:ext>
              </a:extLst>
            </p:cNvPr>
            <p:cNvSpPr/>
            <p:nvPr/>
          </p:nvSpPr>
          <p:spPr>
            <a:xfrm>
              <a:off x="1830554" y="3812517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EE2B8E9-341A-CC7E-7081-986385807F3D}"/>
                </a:ext>
              </a:extLst>
            </p:cNvPr>
            <p:cNvSpPr/>
            <p:nvPr/>
          </p:nvSpPr>
          <p:spPr>
            <a:xfrm>
              <a:off x="2168971" y="3855469"/>
              <a:ext cx="3996645" cy="275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BCF699F-4D75-757A-8097-E9E45EACE5E9}"/>
                </a:ext>
              </a:extLst>
            </p:cNvPr>
            <p:cNvSpPr/>
            <p:nvPr/>
          </p:nvSpPr>
          <p:spPr>
            <a:xfrm>
              <a:off x="1830554" y="4328737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EF9F851-7D3B-0FB6-A5CE-43114CF1DA11}"/>
                </a:ext>
              </a:extLst>
            </p:cNvPr>
            <p:cNvSpPr/>
            <p:nvPr/>
          </p:nvSpPr>
          <p:spPr>
            <a:xfrm>
              <a:off x="2168971" y="4371689"/>
              <a:ext cx="3996645" cy="2750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A4D3724-84DC-1FAC-91A7-DA03435EEC5B}"/>
                </a:ext>
              </a:extLst>
            </p:cNvPr>
            <p:cNvSpPr/>
            <p:nvPr/>
          </p:nvSpPr>
          <p:spPr>
            <a:xfrm>
              <a:off x="1820584" y="4816454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1B5A9D-8F04-D7C2-A818-7F7316CC11AC}"/>
                </a:ext>
              </a:extLst>
            </p:cNvPr>
            <p:cNvSpPr/>
            <p:nvPr/>
          </p:nvSpPr>
          <p:spPr>
            <a:xfrm>
              <a:off x="2159001" y="4859406"/>
              <a:ext cx="3996645" cy="9172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9E3A51-9E6A-578A-54A2-CFB5BF8B6CD6}"/>
                </a:ext>
              </a:extLst>
            </p:cNvPr>
            <p:cNvSpPr/>
            <p:nvPr/>
          </p:nvSpPr>
          <p:spPr>
            <a:xfrm>
              <a:off x="2168970" y="5987428"/>
              <a:ext cx="3996645" cy="2750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F09BA6C-8C3D-9D98-AEB3-D86AE34EE3F5}"/>
                </a:ext>
              </a:extLst>
            </p:cNvPr>
            <p:cNvSpPr/>
            <p:nvPr/>
          </p:nvSpPr>
          <p:spPr>
            <a:xfrm>
              <a:off x="1820583" y="5942680"/>
              <a:ext cx="287867" cy="2953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E0849606-54E9-2CEE-831C-2415137DD022}"/>
              </a:ext>
            </a:extLst>
          </p:cNvPr>
          <p:cNvSpPr/>
          <p:nvPr/>
        </p:nvSpPr>
        <p:spPr>
          <a:xfrm>
            <a:off x="9575801" y="3304154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EE2FCF3-23FA-35E3-3BDB-665DFC102E81}"/>
              </a:ext>
            </a:extLst>
          </p:cNvPr>
          <p:cNvSpPr/>
          <p:nvPr/>
        </p:nvSpPr>
        <p:spPr>
          <a:xfrm>
            <a:off x="9575801" y="399301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0A786E7-61E1-F2C6-7335-2079C9B075CB}"/>
              </a:ext>
            </a:extLst>
          </p:cNvPr>
          <p:cNvSpPr/>
          <p:nvPr/>
        </p:nvSpPr>
        <p:spPr>
          <a:xfrm>
            <a:off x="9572819" y="4681866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8CA72AC-3ADC-3CA5-8987-A0A0849D927C}"/>
              </a:ext>
            </a:extLst>
          </p:cNvPr>
          <p:cNvSpPr/>
          <p:nvPr/>
        </p:nvSpPr>
        <p:spPr>
          <a:xfrm>
            <a:off x="9572818" y="5337735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F34F718-B161-A665-817E-31E329FBFEEE}"/>
              </a:ext>
            </a:extLst>
          </p:cNvPr>
          <p:cNvSpPr/>
          <p:nvPr/>
        </p:nvSpPr>
        <p:spPr>
          <a:xfrm>
            <a:off x="9572818" y="6040672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0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E2FA70E-F2AD-18E6-FF0A-28E0DE67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81358"/>
            <a:ext cx="9193178" cy="545246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개인별 진행 실적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7477"/>
              </p:ext>
            </p:extLst>
          </p:nvPr>
        </p:nvGraphicFramePr>
        <p:xfrm>
          <a:off x="9465734" y="1081359"/>
          <a:ext cx="2506132" cy="545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개인별 진행 실적 등록시 기간조회안의 등록된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들을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등록시 해당 프로젝트가 담당 프로젝트로 등록되고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본인이 담당하는 프로젝트들을 전부 표시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513932-9209-20F3-0AFB-8D58384D286F}"/>
              </a:ext>
            </a:extLst>
          </p:cNvPr>
          <p:cNvSpPr/>
          <p:nvPr/>
        </p:nvSpPr>
        <p:spPr>
          <a:xfrm>
            <a:off x="9575802" y="195446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BC22E22-221A-EBB8-A8E6-5A636E0F9C2F}"/>
              </a:ext>
            </a:extLst>
          </p:cNvPr>
          <p:cNvSpPr/>
          <p:nvPr/>
        </p:nvSpPr>
        <p:spPr>
          <a:xfrm>
            <a:off x="1015101" y="5681252"/>
            <a:ext cx="327688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3C33F3-B434-A0A7-E8D1-27FBA62DDA2C}"/>
              </a:ext>
            </a:extLst>
          </p:cNvPr>
          <p:cNvSpPr/>
          <p:nvPr/>
        </p:nvSpPr>
        <p:spPr>
          <a:xfrm>
            <a:off x="1342789" y="2528549"/>
            <a:ext cx="7767344" cy="47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4F99FF-ADC9-12C4-F440-2A661BC1C452}"/>
              </a:ext>
            </a:extLst>
          </p:cNvPr>
          <p:cNvSpPr/>
          <p:nvPr/>
        </p:nvSpPr>
        <p:spPr>
          <a:xfrm>
            <a:off x="1342789" y="5738689"/>
            <a:ext cx="7605974" cy="47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7E6250-2431-B705-8449-467A26ABE481}"/>
              </a:ext>
            </a:extLst>
          </p:cNvPr>
          <p:cNvSpPr/>
          <p:nvPr/>
        </p:nvSpPr>
        <p:spPr>
          <a:xfrm>
            <a:off x="1054922" y="238089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5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ACB7125-8861-35CA-B111-DFFD4561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7" y="1081358"/>
            <a:ext cx="9171503" cy="543004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개인별 진행 실적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95218"/>
              </p:ext>
            </p:extLst>
          </p:nvPr>
        </p:nvGraphicFramePr>
        <p:xfrm>
          <a:off x="9465734" y="1081359"/>
          <a:ext cx="2506132" cy="545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Action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버튼을 누르면 해당 작업을 이어서 등록할 수 있다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최근 데이터를 바인딩해서 보여준다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이어서 할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를 작성하고 등록하면 최근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만 테이블에 표시됨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3C33F3-B434-A0A7-E8D1-27FBA62DDA2C}"/>
              </a:ext>
            </a:extLst>
          </p:cNvPr>
          <p:cNvSpPr/>
          <p:nvPr/>
        </p:nvSpPr>
        <p:spPr>
          <a:xfrm>
            <a:off x="8737599" y="1986680"/>
            <a:ext cx="372533" cy="47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7E6250-2431-B705-8449-467A26ABE481}"/>
              </a:ext>
            </a:extLst>
          </p:cNvPr>
          <p:cNvSpPr/>
          <p:nvPr/>
        </p:nvSpPr>
        <p:spPr>
          <a:xfrm>
            <a:off x="8381998" y="192924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7936C4-184A-8DD2-AEF1-4738C0D20FE0}"/>
              </a:ext>
            </a:extLst>
          </p:cNvPr>
          <p:cNvSpPr/>
          <p:nvPr/>
        </p:nvSpPr>
        <p:spPr>
          <a:xfrm>
            <a:off x="2607733" y="1337049"/>
            <a:ext cx="4326467" cy="4877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9C682B-F141-2389-6D58-986870B08AE8}"/>
              </a:ext>
            </a:extLst>
          </p:cNvPr>
          <p:cNvSpPr/>
          <p:nvPr/>
        </p:nvSpPr>
        <p:spPr>
          <a:xfrm>
            <a:off x="2285999" y="1228894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9CB9B2A-7700-1031-07FF-9DA0D167A06B}"/>
              </a:ext>
            </a:extLst>
          </p:cNvPr>
          <p:cNvSpPr/>
          <p:nvPr/>
        </p:nvSpPr>
        <p:spPr>
          <a:xfrm>
            <a:off x="9575801" y="1983717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48A98E-733B-BC04-A6F6-70FBA7C0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81359"/>
            <a:ext cx="9169399" cy="545246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개인별 주간 실적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87599"/>
              </p:ext>
            </p:extLst>
          </p:nvPr>
        </p:nvGraphicFramePr>
        <p:xfrm>
          <a:off x="9465734" y="1081359"/>
          <a:ext cx="2506132" cy="545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기간안에 등록된 모든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 표시됨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기간안에 표시된 모든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를 주간 실적으로 등록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등록되면 등록여부 열의 데이터가 등록으로 바뀜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7E6250-2431-B705-8449-467A26ABE481}"/>
              </a:ext>
            </a:extLst>
          </p:cNvPr>
          <p:cNvSpPr/>
          <p:nvPr/>
        </p:nvSpPr>
        <p:spPr>
          <a:xfrm>
            <a:off x="1178945" y="1297181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7936C4-184A-8DD2-AEF1-4738C0D20FE0}"/>
              </a:ext>
            </a:extLst>
          </p:cNvPr>
          <p:cNvSpPr/>
          <p:nvPr/>
        </p:nvSpPr>
        <p:spPr>
          <a:xfrm>
            <a:off x="1456266" y="1444838"/>
            <a:ext cx="3107267" cy="48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9CB9B2A-7700-1031-07FF-9DA0D167A06B}"/>
              </a:ext>
            </a:extLst>
          </p:cNvPr>
          <p:cNvSpPr/>
          <p:nvPr/>
        </p:nvSpPr>
        <p:spPr>
          <a:xfrm>
            <a:off x="9575801" y="1958316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9E791-AEB2-C772-1B7D-665730D0C99B}"/>
              </a:ext>
            </a:extLst>
          </p:cNvPr>
          <p:cNvSpPr/>
          <p:nvPr/>
        </p:nvSpPr>
        <p:spPr>
          <a:xfrm>
            <a:off x="1456266" y="2346258"/>
            <a:ext cx="7840134" cy="1489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59E0B6-072C-372F-EEB8-9004733899F8}"/>
              </a:ext>
            </a:extLst>
          </p:cNvPr>
          <p:cNvSpPr/>
          <p:nvPr/>
        </p:nvSpPr>
        <p:spPr>
          <a:xfrm>
            <a:off x="1168397" y="2101870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66D139-519A-1679-6C40-2DDF0FEC585E}"/>
              </a:ext>
            </a:extLst>
          </p:cNvPr>
          <p:cNvSpPr/>
          <p:nvPr/>
        </p:nvSpPr>
        <p:spPr>
          <a:xfrm>
            <a:off x="9575801" y="2645487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9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4E21E4B-EA40-4A98-2BBE-9AAB3AAE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081359"/>
            <a:ext cx="9245600" cy="545137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F31789-B9A9-F34C-96DD-EAE9C29D6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629" y="384968"/>
            <a:ext cx="882316" cy="696392"/>
          </a:xfrm>
        </p:spPr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BBF24-4618-A34E-8DC0-0E666EDC4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개인별 주간 실적</a:t>
            </a:r>
            <a:endParaRPr kumimoji="1" lang="ko-KR" altLang="en-US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2B9D0C-A90E-E347-AC91-85B49A7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NEXPOM UI </a:t>
            </a:r>
            <a:r>
              <a:rPr kumimoji="1" lang="ko-KR" altLang="en-US" dirty="0">
                <a:latin typeface="+mj-ea"/>
                <a:ea typeface="+mj-ea"/>
              </a:rPr>
              <a:t>개발 항목</a:t>
            </a:r>
          </a:p>
        </p:txBody>
      </p:sp>
      <p:graphicFrame>
        <p:nvGraphicFramePr>
          <p:cNvPr id="22" name="표 19">
            <a:extLst>
              <a:ext uri="{FF2B5EF4-FFF2-40B4-BE49-F238E27FC236}">
                <a16:creationId xmlns:a16="http://schemas.microsoft.com/office/drawing/2014/main" id="{D37262DC-9A6B-AFB6-4465-D711CDF4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41517"/>
              </p:ext>
            </p:extLst>
          </p:nvPr>
        </p:nvGraphicFramePr>
        <p:xfrm>
          <a:off x="9465734" y="1081359"/>
          <a:ext cx="2506132" cy="5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932098266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235140568"/>
                    </a:ext>
                  </a:extLst>
                </a:gridCol>
              </a:tblGrid>
              <a:tr h="67970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기간안에 표시된 모든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를 주간 실적으로 등록</a:t>
                      </a:r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등록되면 등록여부 열의 데이터가 등록으로 바뀜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29613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3965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59468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9021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33237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51880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67099"/>
                  </a:ext>
                </a:extLst>
              </a:tr>
              <a:tr h="6786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699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81E468F5-BD85-507B-4B77-8E8396A1D37B}"/>
              </a:ext>
            </a:extLst>
          </p:cNvPr>
          <p:cNvSpPr/>
          <p:nvPr/>
        </p:nvSpPr>
        <p:spPr>
          <a:xfrm>
            <a:off x="9575802" y="1279613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B60C69-F87B-8B48-4B99-F5AD1DEB1E48}"/>
              </a:ext>
            </a:extLst>
          </p:cNvPr>
          <p:cNvSpPr/>
          <p:nvPr/>
        </p:nvSpPr>
        <p:spPr>
          <a:xfrm>
            <a:off x="8314266" y="1762767"/>
            <a:ext cx="287867" cy="295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9750D-576D-8462-0346-0A5CE6916A40}"/>
              </a:ext>
            </a:extLst>
          </p:cNvPr>
          <p:cNvSpPr/>
          <p:nvPr/>
        </p:nvSpPr>
        <p:spPr>
          <a:xfrm>
            <a:off x="8602133" y="2058080"/>
            <a:ext cx="702733" cy="295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2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404</Words>
  <Application>Microsoft Office PowerPoint</Application>
  <PresentationFormat>와이드스크린</PresentationFormat>
  <Paragraphs>169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에스코어 드림 5 Medium</vt:lpstr>
      <vt:lpstr>에스코어 드림 6 Bold</vt:lpstr>
      <vt:lpstr>에스코어 드림 9 Black</vt:lpstr>
      <vt:lpstr>Arial</vt:lpstr>
      <vt:lpstr>맑은 고딕</vt:lpstr>
      <vt:lpstr>Office 테마</vt:lpstr>
      <vt:lpstr>PowerPoint 프레젠테이션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NEXPOM UI 개발 항목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성식</dc:creator>
  <cp:lastModifiedBy>서 성식</cp:lastModifiedBy>
  <cp:revision>48</cp:revision>
  <dcterms:created xsi:type="dcterms:W3CDTF">2022-05-02T01:10:18Z</dcterms:created>
  <dcterms:modified xsi:type="dcterms:W3CDTF">2022-05-02T06:33:56Z</dcterms:modified>
</cp:coreProperties>
</file>