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 Light"/>
      </a:defRPr>
    </a:lvl1pPr>
    <a:lvl2pPr marL="0" marR="0" indent="0" algn="l" defTabSz="1828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 Light"/>
      </a:defRPr>
    </a:lvl2pPr>
    <a:lvl3pPr marL="0" marR="0" indent="0" algn="l" defTabSz="1828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 Light"/>
      </a:defRPr>
    </a:lvl3pPr>
    <a:lvl4pPr marL="0" marR="0" indent="0" algn="l" defTabSz="1828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 Light"/>
      </a:defRPr>
    </a:lvl4pPr>
    <a:lvl5pPr marL="0" marR="0" indent="0" algn="l" defTabSz="1828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 Light"/>
      </a:defRPr>
    </a:lvl5pPr>
    <a:lvl6pPr marL="0" marR="0" indent="0" algn="l" defTabSz="1828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 Light"/>
      </a:defRPr>
    </a:lvl6pPr>
    <a:lvl7pPr marL="0" marR="0" indent="0" algn="l" defTabSz="1828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 Light"/>
      </a:defRPr>
    </a:lvl7pPr>
    <a:lvl8pPr marL="0" marR="0" indent="0" algn="l" defTabSz="1828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 Light"/>
      </a:defRPr>
    </a:lvl8pPr>
    <a:lvl9pPr marL="0" marR="0" indent="0" algn="l" defTabSz="1828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FD8"/>
          </a:solidFill>
        </a:fill>
      </a:tcStyle>
    </a:wholeTbl>
    <a:band2H>
      <a:tcTxStyle b="def" i="def"/>
      <a:tcStyle>
        <a:tcBdr/>
        <a:fill>
          <a:solidFill>
            <a:srgbClr val="E7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FD8"/>
          </a:solidFill>
        </a:fill>
      </a:tcStyle>
    </a:wholeTbl>
    <a:band2H>
      <a:tcTxStyle b="def" i="def"/>
      <a:tcStyle>
        <a:tcBdr/>
        <a:fill>
          <a:solidFill>
            <a:srgbClr val="E7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 b="def" i="def"/>
      <a:tcStyle>
        <a:tcBdr/>
        <a:fill>
          <a:solidFill>
            <a:srgbClr val="FC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D4D3"/>
          </a:solidFill>
        </a:fill>
      </a:tcStyle>
    </a:wholeTbl>
    <a:band2H>
      <a:tcTxStyle b="def" i="def"/>
      <a:tcStyle>
        <a:tcBdr/>
        <a:fill>
          <a:solidFill>
            <a:srgbClr val="EAEB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737572"/>
        </a:fontRef>
        <a:srgbClr val="7375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37572"/>
              </a:solidFill>
              <a:prstDash val="solid"/>
              <a:round/>
            </a:ln>
          </a:top>
          <a:bottom>
            <a:ln w="254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37572"/>
              </a:solidFill>
              <a:prstDash val="solid"/>
              <a:round/>
            </a:ln>
          </a:top>
          <a:bottom>
            <a:ln w="254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5D4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5" latinLnBrk="0">
      <a:defRPr sz="2400">
        <a:latin typeface="+mj-lt"/>
        <a:ea typeface="+mj-ea"/>
        <a:cs typeface="+mj-cs"/>
        <a:sym typeface="Calibri Light"/>
      </a:defRPr>
    </a:lvl1pPr>
    <a:lvl2pPr indent="228600" defTabSz="914215" latinLnBrk="0">
      <a:defRPr sz="2400">
        <a:latin typeface="+mj-lt"/>
        <a:ea typeface="+mj-ea"/>
        <a:cs typeface="+mj-cs"/>
        <a:sym typeface="Calibri Light"/>
      </a:defRPr>
    </a:lvl2pPr>
    <a:lvl3pPr indent="457200" defTabSz="914215" latinLnBrk="0">
      <a:defRPr sz="2400">
        <a:latin typeface="+mj-lt"/>
        <a:ea typeface="+mj-ea"/>
        <a:cs typeface="+mj-cs"/>
        <a:sym typeface="Calibri Light"/>
      </a:defRPr>
    </a:lvl3pPr>
    <a:lvl4pPr indent="685800" defTabSz="914215" latinLnBrk="0">
      <a:defRPr sz="2400">
        <a:latin typeface="+mj-lt"/>
        <a:ea typeface="+mj-ea"/>
        <a:cs typeface="+mj-cs"/>
        <a:sym typeface="Calibri Light"/>
      </a:defRPr>
    </a:lvl4pPr>
    <a:lvl5pPr indent="914400" defTabSz="914215" latinLnBrk="0">
      <a:defRPr sz="2400">
        <a:latin typeface="+mj-lt"/>
        <a:ea typeface="+mj-ea"/>
        <a:cs typeface="+mj-cs"/>
        <a:sym typeface="Calibri Light"/>
      </a:defRPr>
    </a:lvl5pPr>
    <a:lvl6pPr indent="1143000" defTabSz="914215" latinLnBrk="0">
      <a:defRPr sz="2400">
        <a:latin typeface="+mj-lt"/>
        <a:ea typeface="+mj-ea"/>
        <a:cs typeface="+mj-cs"/>
        <a:sym typeface="Calibri Light"/>
      </a:defRPr>
    </a:lvl6pPr>
    <a:lvl7pPr indent="1371600" defTabSz="914215" latinLnBrk="0">
      <a:defRPr sz="2400">
        <a:latin typeface="+mj-lt"/>
        <a:ea typeface="+mj-ea"/>
        <a:cs typeface="+mj-cs"/>
        <a:sym typeface="Calibri Light"/>
      </a:defRPr>
    </a:lvl7pPr>
    <a:lvl8pPr indent="1600200" defTabSz="914215" latinLnBrk="0">
      <a:defRPr sz="2400">
        <a:latin typeface="+mj-lt"/>
        <a:ea typeface="+mj-ea"/>
        <a:cs typeface="+mj-cs"/>
        <a:sym typeface="Calibri Light"/>
      </a:defRPr>
    </a:lvl8pPr>
    <a:lvl9pPr indent="1828800" defTabSz="914215" latinLnBrk="0">
      <a:defRPr sz="2400">
        <a:latin typeface="+mj-lt"/>
        <a:ea typeface="+mj-ea"/>
        <a:cs typeface="+mj-cs"/>
        <a:sym typeface="Calibri Ligh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22432556" y="971902"/>
            <a:ext cx="687539" cy="687539"/>
          </a:xfrm>
          <a:prstGeom prst="ellipse">
            <a:avLst/>
          </a:prstGeom>
          <a:solidFill>
            <a:srgbClr val="566A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-2" y="2210635"/>
            <a:ext cx="24377656" cy="2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22432556" y="971902"/>
            <a:ext cx="687539" cy="687539"/>
          </a:xfrm>
          <a:prstGeom prst="ellipse">
            <a:avLst/>
          </a:prstGeom>
          <a:solidFill>
            <a:srgbClr val="566A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-2" y="2210635"/>
            <a:ext cx="24377656" cy="2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Shape 136"/>
          <p:cNvSpPr/>
          <p:nvPr>
            <p:ph type="pic" idx="13"/>
          </p:nvPr>
        </p:nvSpPr>
        <p:spPr>
          <a:xfrm>
            <a:off x="0" y="-3"/>
            <a:ext cx="24399930" cy="137160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2432556" y="971902"/>
            <a:ext cx="687539" cy="687539"/>
          </a:xfrm>
          <a:prstGeom prst="ellipse">
            <a:avLst/>
          </a:prstGeom>
          <a:solidFill>
            <a:srgbClr val="566A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-2" y="2210635"/>
            <a:ext cx="24377656" cy="2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2432556" y="971902"/>
            <a:ext cx="687539" cy="687539"/>
          </a:xfrm>
          <a:prstGeom prst="ellipse">
            <a:avLst/>
          </a:prstGeom>
          <a:solidFill>
            <a:srgbClr val="566A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-2" y="2210635"/>
            <a:ext cx="24377656" cy="2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Shape 155"/>
          <p:cNvSpPr/>
          <p:nvPr>
            <p:ph type="pic" sz="quarter" idx="13"/>
          </p:nvPr>
        </p:nvSpPr>
        <p:spPr>
          <a:xfrm>
            <a:off x="1748620" y="3048000"/>
            <a:ext cx="6710299" cy="80715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" name="Shape 156"/>
          <p:cNvSpPr/>
          <p:nvPr>
            <p:ph type="pic" sz="quarter" idx="14"/>
          </p:nvPr>
        </p:nvSpPr>
        <p:spPr>
          <a:xfrm>
            <a:off x="8933425" y="3048000"/>
            <a:ext cx="6710297" cy="80715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7" name="Shape 157"/>
          <p:cNvSpPr/>
          <p:nvPr>
            <p:ph type="pic" sz="quarter" idx="15"/>
          </p:nvPr>
        </p:nvSpPr>
        <p:spPr>
          <a:xfrm>
            <a:off x="16115233" y="3048000"/>
            <a:ext cx="6710299" cy="80715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22432556" y="971902"/>
            <a:ext cx="687539" cy="687539"/>
          </a:xfrm>
          <a:prstGeom prst="ellipse">
            <a:avLst/>
          </a:prstGeom>
          <a:solidFill>
            <a:srgbClr val="566A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-2" y="2210635"/>
            <a:ext cx="24377656" cy="2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Shape 167"/>
          <p:cNvSpPr/>
          <p:nvPr>
            <p:ph type="pic" sz="quarter" idx="13"/>
          </p:nvPr>
        </p:nvSpPr>
        <p:spPr>
          <a:xfrm>
            <a:off x="1938328" y="3214915"/>
            <a:ext cx="3164825" cy="31627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8" name="Shape 168"/>
          <p:cNvSpPr/>
          <p:nvPr>
            <p:ph type="pic" sz="quarter" idx="14"/>
          </p:nvPr>
        </p:nvSpPr>
        <p:spPr>
          <a:xfrm>
            <a:off x="5417613" y="3214915"/>
            <a:ext cx="3164825" cy="31627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9" name="Shape 169"/>
          <p:cNvSpPr/>
          <p:nvPr>
            <p:ph type="pic" sz="quarter" idx="15"/>
          </p:nvPr>
        </p:nvSpPr>
        <p:spPr>
          <a:xfrm>
            <a:off x="1938328" y="6671605"/>
            <a:ext cx="3164825" cy="31627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Shape 170"/>
          <p:cNvSpPr/>
          <p:nvPr>
            <p:ph type="pic" sz="quarter" idx="16"/>
          </p:nvPr>
        </p:nvSpPr>
        <p:spPr>
          <a:xfrm>
            <a:off x="5417613" y="6671605"/>
            <a:ext cx="3164825" cy="31627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1" name="Shape 171"/>
          <p:cNvSpPr/>
          <p:nvPr>
            <p:ph type="pic" sz="quarter" idx="17"/>
          </p:nvPr>
        </p:nvSpPr>
        <p:spPr>
          <a:xfrm>
            <a:off x="15890461" y="3214915"/>
            <a:ext cx="3164823" cy="31627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2" name="Shape 172"/>
          <p:cNvSpPr/>
          <p:nvPr>
            <p:ph type="pic" sz="quarter" idx="18"/>
          </p:nvPr>
        </p:nvSpPr>
        <p:spPr>
          <a:xfrm>
            <a:off x="19396203" y="3214915"/>
            <a:ext cx="3164825" cy="31627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3" name="Shape 173"/>
          <p:cNvSpPr/>
          <p:nvPr>
            <p:ph type="pic" sz="quarter" idx="19"/>
          </p:nvPr>
        </p:nvSpPr>
        <p:spPr>
          <a:xfrm>
            <a:off x="15890461" y="6671605"/>
            <a:ext cx="3164823" cy="31627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4" name="Shape 174"/>
          <p:cNvSpPr/>
          <p:nvPr>
            <p:ph type="pic" sz="quarter" idx="20"/>
          </p:nvPr>
        </p:nvSpPr>
        <p:spPr>
          <a:xfrm>
            <a:off x="19396203" y="6671605"/>
            <a:ext cx="3164825" cy="31627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5" name="Shape 175"/>
          <p:cNvSpPr/>
          <p:nvPr>
            <p:ph type="pic" sz="quarter" idx="21"/>
          </p:nvPr>
        </p:nvSpPr>
        <p:spPr>
          <a:xfrm>
            <a:off x="8905574" y="3214915"/>
            <a:ext cx="3164825" cy="31627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6" name="Shape 176"/>
          <p:cNvSpPr/>
          <p:nvPr>
            <p:ph type="pic" sz="quarter" idx="22"/>
          </p:nvPr>
        </p:nvSpPr>
        <p:spPr>
          <a:xfrm>
            <a:off x="12411316" y="3214915"/>
            <a:ext cx="3164823" cy="31627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7" name="Shape 177"/>
          <p:cNvSpPr/>
          <p:nvPr>
            <p:ph type="pic" sz="quarter" idx="23"/>
          </p:nvPr>
        </p:nvSpPr>
        <p:spPr>
          <a:xfrm>
            <a:off x="8905574" y="6671605"/>
            <a:ext cx="3164825" cy="31627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8" name="Shape 178"/>
          <p:cNvSpPr/>
          <p:nvPr>
            <p:ph type="pic" sz="quarter" idx="24"/>
          </p:nvPr>
        </p:nvSpPr>
        <p:spPr>
          <a:xfrm>
            <a:off x="12411316" y="6671605"/>
            <a:ext cx="3164823" cy="31627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pic" idx="13"/>
          </p:nvPr>
        </p:nvSpPr>
        <p:spPr>
          <a:xfrm>
            <a:off x="1" y="0"/>
            <a:ext cx="2442337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idx="13"/>
          </p:nvPr>
        </p:nvSpPr>
        <p:spPr>
          <a:xfrm>
            <a:off x="1" y="0"/>
            <a:ext cx="13565281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ur Client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2432556" y="971902"/>
            <a:ext cx="687539" cy="687539"/>
          </a:xfrm>
          <a:prstGeom prst="ellipse">
            <a:avLst/>
          </a:prstGeom>
          <a:solidFill>
            <a:srgbClr val="566A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-2" y="2210635"/>
            <a:ext cx="24377656" cy="2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" name="Shape 48"/>
          <p:cNvSpPr/>
          <p:nvPr>
            <p:ph type="pic" sz="quarter" idx="13"/>
          </p:nvPr>
        </p:nvSpPr>
        <p:spPr>
          <a:xfrm>
            <a:off x="1666847" y="3364014"/>
            <a:ext cx="4630133" cy="20903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" name="Shape 49"/>
          <p:cNvSpPr/>
          <p:nvPr>
            <p:ph type="pic" sz="quarter" idx="14"/>
          </p:nvPr>
        </p:nvSpPr>
        <p:spPr>
          <a:xfrm>
            <a:off x="7396240" y="3364014"/>
            <a:ext cx="4630133" cy="20903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" name="Shape 50"/>
          <p:cNvSpPr/>
          <p:nvPr>
            <p:ph type="pic" sz="quarter" idx="15"/>
          </p:nvPr>
        </p:nvSpPr>
        <p:spPr>
          <a:xfrm>
            <a:off x="12760859" y="3364014"/>
            <a:ext cx="4630135" cy="20903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" name="Shape 51"/>
          <p:cNvSpPr/>
          <p:nvPr>
            <p:ph type="pic" sz="quarter" idx="16"/>
          </p:nvPr>
        </p:nvSpPr>
        <p:spPr>
          <a:xfrm>
            <a:off x="18084877" y="3364014"/>
            <a:ext cx="4630136" cy="20903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pic" sz="quarter" idx="17"/>
          </p:nvPr>
        </p:nvSpPr>
        <p:spPr>
          <a:xfrm>
            <a:off x="1666847" y="5957056"/>
            <a:ext cx="4630133" cy="209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pic" sz="quarter" idx="18"/>
          </p:nvPr>
        </p:nvSpPr>
        <p:spPr>
          <a:xfrm>
            <a:off x="7396240" y="5957056"/>
            <a:ext cx="4630133" cy="209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" name="Shape 54"/>
          <p:cNvSpPr/>
          <p:nvPr>
            <p:ph type="pic" sz="quarter" idx="19"/>
          </p:nvPr>
        </p:nvSpPr>
        <p:spPr>
          <a:xfrm>
            <a:off x="12760859" y="5957056"/>
            <a:ext cx="4630135" cy="209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5" name="Shape 55"/>
          <p:cNvSpPr/>
          <p:nvPr>
            <p:ph type="pic" sz="quarter" idx="20"/>
          </p:nvPr>
        </p:nvSpPr>
        <p:spPr>
          <a:xfrm>
            <a:off x="18084877" y="5957056"/>
            <a:ext cx="4630136" cy="209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" name="Shape 56"/>
          <p:cNvSpPr/>
          <p:nvPr>
            <p:ph type="pic" sz="quarter" idx="21"/>
          </p:nvPr>
        </p:nvSpPr>
        <p:spPr>
          <a:xfrm>
            <a:off x="1666847" y="8576557"/>
            <a:ext cx="4630133" cy="209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" name="Shape 57"/>
          <p:cNvSpPr/>
          <p:nvPr>
            <p:ph type="pic" sz="quarter" idx="22"/>
          </p:nvPr>
        </p:nvSpPr>
        <p:spPr>
          <a:xfrm>
            <a:off x="7396240" y="8576557"/>
            <a:ext cx="4630133" cy="209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8" name="Shape 58"/>
          <p:cNvSpPr/>
          <p:nvPr>
            <p:ph type="pic" sz="quarter" idx="23"/>
          </p:nvPr>
        </p:nvSpPr>
        <p:spPr>
          <a:xfrm>
            <a:off x="12760859" y="8576557"/>
            <a:ext cx="4630135" cy="209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" name="Shape 59"/>
          <p:cNvSpPr/>
          <p:nvPr>
            <p:ph type="pic" sz="quarter" idx="24"/>
          </p:nvPr>
        </p:nvSpPr>
        <p:spPr>
          <a:xfrm>
            <a:off x="18084877" y="8576557"/>
            <a:ext cx="4630136" cy="209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2432556" y="971902"/>
            <a:ext cx="687539" cy="687539"/>
          </a:xfrm>
          <a:prstGeom prst="ellipse">
            <a:avLst/>
          </a:prstGeom>
          <a:solidFill>
            <a:srgbClr val="566A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-2" y="2210635"/>
            <a:ext cx="24377656" cy="2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" name="Shape 69"/>
          <p:cNvSpPr/>
          <p:nvPr>
            <p:ph type="pic" sz="quarter" idx="13"/>
          </p:nvPr>
        </p:nvSpPr>
        <p:spPr>
          <a:xfrm>
            <a:off x="3101313" y="3040937"/>
            <a:ext cx="2822820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" name="Shape 70"/>
          <p:cNvSpPr/>
          <p:nvPr>
            <p:ph type="pic" sz="quarter" idx="14"/>
          </p:nvPr>
        </p:nvSpPr>
        <p:spPr>
          <a:xfrm>
            <a:off x="6159689" y="3040937"/>
            <a:ext cx="2822820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Shape 71"/>
          <p:cNvSpPr/>
          <p:nvPr>
            <p:ph type="pic" sz="quarter" idx="15"/>
          </p:nvPr>
        </p:nvSpPr>
        <p:spPr>
          <a:xfrm>
            <a:off x="9218066" y="3040937"/>
            <a:ext cx="2822819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hape 72"/>
          <p:cNvSpPr/>
          <p:nvPr>
            <p:ph type="pic" sz="quarter" idx="16"/>
          </p:nvPr>
        </p:nvSpPr>
        <p:spPr>
          <a:xfrm>
            <a:off x="12276442" y="3040937"/>
            <a:ext cx="2822820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Shape 73"/>
          <p:cNvSpPr/>
          <p:nvPr>
            <p:ph type="pic" sz="quarter" idx="17"/>
          </p:nvPr>
        </p:nvSpPr>
        <p:spPr>
          <a:xfrm>
            <a:off x="15334820" y="3040937"/>
            <a:ext cx="2822820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4" name="Shape 74"/>
          <p:cNvSpPr/>
          <p:nvPr>
            <p:ph type="pic" sz="quarter" idx="18"/>
          </p:nvPr>
        </p:nvSpPr>
        <p:spPr>
          <a:xfrm>
            <a:off x="18393196" y="3040937"/>
            <a:ext cx="2822820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Shape 75"/>
          <p:cNvSpPr/>
          <p:nvPr>
            <p:ph type="pic" sz="quarter" idx="19"/>
          </p:nvPr>
        </p:nvSpPr>
        <p:spPr>
          <a:xfrm>
            <a:off x="3101313" y="6107295"/>
            <a:ext cx="2822820" cy="2822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Shape 76"/>
          <p:cNvSpPr/>
          <p:nvPr>
            <p:ph type="pic" sz="quarter" idx="20"/>
          </p:nvPr>
        </p:nvSpPr>
        <p:spPr>
          <a:xfrm>
            <a:off x="6159689" y="6107295"/>
            <a:ext cx="2822820" cy="2822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" name="Shape 77"/>
          <p:cNvSpPr/>
          <p:nvPr>
            <p:ph type="pic" sz="quarter" idx="21"/>
          </p:nvPr>
        </p:nvSpPr>
        <p:spPr>
          <a:xfrm>
            <a:off x="9218066" y="6107295"/>
            <a:ext cx="2822819" cy="2822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8" name="Shape 78"/>
          <p:cNvSpPr/>
          <p:nvPr>
            <p:ph type="pic" sz="quarter" idx="22"/>
          </p:nvPr>
        </p:nvSpPr>
        <p:spPr>
          <a:xfrm>
            <a:off x="12276442" y="6107295"/>
            <a:ext cx="2822820" cy="2822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9" name="Shape 79"/>
          <p:cNvSpPr/>
          <p:nvPr>
            <p:ph type="pic" sz="quarter" idx="23"/>
          </p:nvPr>
        </p:nvSpPr>
        <p:spPr>
          <a:xfrm>
            <a:off x="15334820" y="6107295"/>
            <a:ext cx="2822820" cy="2822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pic" sz="quarter" idx="24"/>
          </p:nvPr>
        </p:nvSpPr>
        <p:spPr>
          <a:xfrm>
            <a:off x="18393196" y="6107295"/>
            <a:ext cx="2822820" cy="2822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1" name="Shape 81"/>
          <p:cNvSpPr/>
          <p:nvPr>
            <p:ph type="pic" sz="quarter" idx="25"/>
          </p:nvPr>
        </p:nvSpPr>
        <p:spPr>
          <a:xfrm>
            <a:off x="3101313" y="9246575"/>
            <a:ext cx="2822820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" name="Shape 82"/>
          <p:cNvSpPr/>
          <p:nvPr>
            <p:ph type="pic" sz="quarter" idx="26"/>
          </p:nvPr>
        </p:nvSpPr>
        <p:spPr>
          <a:xfrm>
            <a:off x="6159689" y="9246575"/>
            <a:ext cx="2822820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pic" sz="quarter" idx="27"/>
          </p:nvPr>
        </p:nvSpPr>
        <p:spPr>
          <a:xfrm>
            <a:off x="9218066" y="9246575"/>
            <a:ext cx="2822819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28"/>
          </p:nvPr>
        </p:nvSpPr>
        <p:spPr>
          <a:xfrm>
            <a:off x="12276442" y="9246575"/>
            <a:ext cx="2822820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29"/>
          </p:nvPr>
        </p:nvSpPr>
        <p:spPr>
          <a:xfrm>
            <a:off x="15334820" y="9246575"/>
            <a:ext cx="2822820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30"/>
          </p:nvPr>
        </p:nvSpPr>
        <p:spPr>
          <a:xfrm>
            <a:off x="18393196" y="9246575"/>
            <a:ext cx="2822820" cy="28228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2432556" y="971902"/>
            <a:ext cx="687539" cy="687539"/>
          </a:xfrm>
          <a:prstGeom prst="ellipse">
            <a:avLst/>
          </a:prstGeom>
          <a:solidFill>
            <a:srgbClr val="566A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-2" y="2210635"/>
            <a:ext cx="24377656" cy="2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" name="Shape 96"/>
          <p:cNvSpPr/>
          <p:nvPr>
            <p:ph type="pic" sz="quarter" idx="13"/>
          </p:nvPr>
        </p:nvSpPr>
        <p:spPr>
          <a:xfrm>
            <a:off x="2575923" y="2857374"/>
            <a:ext cx="4633618" cy="46305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pic" sz="quarter" idx="14"/>
          </p:nvPr>
        </p:nvSpPr>
        <p:spPr>
          <a:xfrm>
            <a:off x="12125293" y="2867710"/>
            <a:ext cx="4633618" cy="46305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5"/>
          </p:nvPr>
        </p:nvSpPr>
        <p:spPr>
          <a:xfrm>
            <a:off x="16899977" y="2877897"/>
            <a:ext cx="4633618" cy="46305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quarter" idx="16"/>
          </p:nvPr>
        </p:nvSpPr>
        <p:spPr>
          <a:xfrm>
            <a:off x="2575923" y="7677814"/>
            <a:ext cx="4633618" cy="46305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pic" sz="quarter" idx="17"/>
          </p:nvPr>
        </p:nvSpPr>
        <p:spPr>
          <a:xfrm>
            <a:off x="7350607" y="7677814"/>
            <a:ext cx="4633618" cy="46305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1" name="Shape 101"/>
          <p:cNvSpPr/>
          <p:nvPr>
            <p:ph type="pic" sz="quarter" idx="18"/>
          </p:nvPr>
        </p:nvSpPr>
        <p:spPr>
          <a:xfrm>
            <a:off x="12125293" y="7657286"/>
            <a:ext cx="4633618" cy="46305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pic" sz="quarter" idx="19"/>
          </p:nvPr>
        </p:nvSpPr>
        <p:spPr>
          <a:xfrm>
            <a:off x="16899977" y="7657286"/>
            <a:ext cx="4633618" cy="46305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pic" sz="quarter" idx="20"/>
          </p:nvPr>
        </p:nvSpPr>
        <p:spPr>
          <a:xfrm>
            <a:off x="7350607" y="2857374"/>
            <a:ext cx="4633618" cy="46305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22432556" y="971902"/>
            <a:ext cx="687539" cy="687539"/>
          </a:xfrm>
          <a:prstGeom prst="ellipse">
            <a:avLst/>
          </a:prstGeom>
          <a:solidFill>
            <a:srgbClr val="566A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-2" y="2210635"/>
            <a:ext cx="24377656" cy="2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Shape 113"/>
          <p:cNvSpPr/>
          <p:nvPr>
            <p:ph type="pic" idx="13"/>
          </p:nvPr>
        </p:nvSpPr>
        <p:spPr>
          <a:xfrm>
            <a:off x="2" y="0"/>
            <a:ext cx="15595855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2432556" y="971902"/>
            <a:ext cx="687539" cy="687539"/>
          </a:xfrm>
          <a:prstGeom prst="ellipse">
            <a:avLst/>
          </a:prstGeom>
          <a:solidFill>
            <a:srgbClr val="566A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-2" y="2210635"/>
            <a:ext cx="24377656" cy="2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Shape 123"/>
          <p:cNvSpPr/>
          <p:nvPr>
            <p:ph type="pic" sz="quarter" idx="13"/>
          </p:nvPr>
        </p:nvSpPr>
        <p:spPr>
          <a:xfrm>
            <a:off x="1847170" y="4431788"/>
            <a:ext cx="3345833" cy="33467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Shape 124"/>
          <p:cNvSpPr/>
          <p:nvPr>
            <p:ph type="pic" sz="quarter" idx="14"/>
          </p:nvPr>
        </p:nvSpPr>
        <p:spPr>
          <a:xfrm>
            <a:off x="1847170" y="7982708"/>
            <a:ext cx="3345833" cy="33467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hape 125"/>
          <p:cNvSpPr/>
          <p:nvPr>
            <p:ph type="pic" sz="quarter" idx="15"/>
          </p:nvPr>
        </p:nvSpPr>
        <p:spPr>
          <a:xfrm>
            <a:off x="12070546" y="4431788"/>
            <a:ext cx="3345835" cy="33467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hape 126"/>
          <p:cNvSpPr/>
          <p:nvPr>
            <p:ph type="pic" sz="quarter" idx="16"/>
          </p:nvPr>
        </p:nvSpPr>
        <p:spPr>
          <a:xfrm>
            <a:off x="12070546" y="7982708"/>
            <a:ext cx="3345835" cy="33467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2432556" y="971902"/>
            <a:ext cx="687539" cy="687539"/>
          </a:xfrm>
          <a:prstGeom prst="ellipse">
            <a:avLst/>
          </a:prstGeom>
          <a:solidFill>
            <a:srgbClr val="566A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4400"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2" y="2210635"/>
            <a:ext cx="24377656" cy="2"/>
          </a:xfrm>
          <a:prstGeom prst="line">
            <a:avLst/>
          </a:prstGeom>
          <a:ln w="127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651463" y="1539875"/>
            <a:ext cx="19497041" cy="3336925"/>
          </a:xfrm>
          <a:prstGeom prst="rect">
            <a:avLst/>
          </a:prstGeom>
          <a:ln w="12700">
            <a:miter lim="400000"/>
          </a:ln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3603078" y="4876800"/>
            <a:ext cx="9545426" cy="8839200"/>
          </a:xfrm>
          <a:prstGeom prst="rect">
            <a:avLst/>
          </a:prstGeom>
          <a:ln w="12700">
            <a:miter lim="400000"/>
          </a:ln>
        </p:spPr>
        <p:txBody>
          <a:bodyPr lIns="91421" tIns="91421" rIns="91421" bIns="91421">
            <a:normAutofit fontScale="100000" lnSpcReduction="0"/>
          </a:bodyPr>
          <a:lstStyle/>
          <a:p>
            <a:pPr/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22505002" y="1039540"/>
            <a:ext cx="534573" cy="551143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1828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37572"/>
          </a:solidFill>
          <a:uFillTx/>
          <a:latin typeface="Lato Bold"/>
          <a:ea typeface="Lato Bold"/>
          <a:cs typeface="Lato Bold"/>
          <a:sym typeface="Lato Bold"/>
        </a:defRPr>
      </a:lvl1pPr>
      <a:lvl2pPr marL="0" marR="0" indent="0" algn="l" defTabSz="1828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37572"/>
          </a:solidFill>
          <a:uFillTx/>
          <a:latin typeface="Lato Bold"/>
          <a:ea typeface="Lato Bold"/>
          <a:cs typeface="Lato Bold"/>
          <a:sym typeface="Lato Bold"/>
        </a:defRPr>
      </a:lvl2pPr>
      <a:lvl3pPr marL="0" marR="0" indent="0" algn="l" defTabSz="1828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37572"/>
          </a:solidFill>
          <a:uFillTx/>
          <a:latin typeface="Lato Bold"/>
          <a:ea typeface="Lato Bold"/>
          <a:cs typeface="Lato Bold"/>
          <a:sym typeface="Lato Bold"/>
        </a:defRPr>
      </a:lvl3pPr>
      <a:lvl4pPr marL="0" marR="0" indent="0" algn="l" defTabSz="1828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37572"/>
          </a:solidFill>
          <a:uFillTx/>
          <a:latin typeface="Lato Bold"/>
          <a:ea typeface="Lato Bold"/>
          <a:cs typeface="Lato Bold"/>
          <a:sym typeface="Lato Bold"/>
        </a:defRPr>
      </a:lvl4pPr>
      <a:lvl5pPr marL="0" marR="0" indent="0" algn="l" defTabSz="1828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37572"/>
          </a:solidFill>
          <a:uFillTx/>
          <a:latin typeface="Lato Bold"/>
          <a:ea typeface="Lato Bold"/>
          <a:cs typeface="Lato Bold"/>
          <a:sym typeface="Lato Bold"/>
        </a:defRPr>
      </a:lvl5pPr>
      <a:lvl6pPr marL="0" marR="0" indent="0" algn="l" defTabSz="1828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37572"/>
          </a:solidFill>
          <a:uFillTx/>
          <a:latin typeface="Lato Bold"/>
          <a:ea typeface="Lato Bold"/>
          <a:cs typeface="Lato Bold"/>
          <a:sym typeface="Lato Bold"/>
        </a:defRPr>
      </a:lvl6pPr>
      <a:lvl7pPr marL="0" marR="0" indent="0" algn="l" defTabSz="1828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37572"/>
          </a:solidFill>
          <a:uFillTx/>
          <a:latin typeface="Lato Bold"/>
          <a:ea typeface="Lato Bold"/>
          <a:cs typeface="Lato Bold"/>
          <a:sym typeface="Lato Bold"/>
        </a:defRPr>
      </a:lvl7pPr>
      <a:lvl8pPr marL="0" marR="0" indent="0" algn="l" defTabSz="1828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37572"/>
          </a:solidFill>
          <a:uFillTx/>
          <a:latin typeface="Lato Bold"/>
          <a:ea typeface="Lato Bold"/>
          <a:cs typeface="Lato Bold"/>
          <a:sym typeface="Lato Bold"/>
        </a:defRPr>
      </a:lvl8pPr>
      <a:lvl9pPr marL="0" marR="0" indent="0" algn="l" defTabSz="1828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37572"/>
          </a:solidFill>
          <a:uFillTx/>
          <a:latin typeface="Lato Bold"/>
          <a:ea typeface="Lato Bold"/>
          <a:cs typeface="Lato Bold"/>
          <a:sym typeface="Lato Bold"/>
        </a:defRPr>
      </a:lvl9pPr>
    </p:titleStyle>
    <p:bodyStyle>
      <a:lvl1pPr marL="0" marR="0" indent="0" algn="l" defTabSz="1828431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Lato Light"/>
          <a:ea typeface="Lato Light"/>
          <a:cs typeface="Lato Light"/>
          <a:sym typeface="Lato Light"/>
        </a:defRPr>
      </a:lvl1pPr>
      <a:lvl2pPr marL="0" marR="0" indent="0" algn="l" defTabSz="1828431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Lato Light"/>
          <a:ea typeface="Lato Light"/>
          <a:cs typeface="Lato Light"/>
          <a:sym typeface="Lato Light"/>
        </a:defRPr>
      </a:lvl2pPr>
      <a:lvl3pPr marL="0" marR="0" indent="0" algn="l" defTabSz="1828431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Lato Light"/>
          <a:ea typeface="Lato Light"/>
          <a:cs typeface="Lato Light"/>
          <a:sym typeface="Lato Light"/>
        </a:defRPr>
      </a:lvl3pPr>
      <a:lvl4pPr marL="0" marR="0" indent="0" algn="l" defTabSz="1828431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Lato Light"/>
          <a:ea typeface="Lato Light"/>
          <a:cs typeface="Lato Light"/>
          <a:sym typeface="Lato Light"/>
        </a:defRPr>
      </a:lvl4pPr>
      <a:lvl5pPr marL="0" marR="0" indent="0" algn="l" defTabSz="1828431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Lato Light"/>
          <a:ea typeface="Lato Light"/>
          <a:cs typeface="Lato Light"/>
          <a:sym typeface="Lato Light"/>
        </a:defRPr>
      </a:lvl5pPr>
      <a:lvl6pPr marL="5180562" marR="0" indent="-609477" algn="l" defTabSz="1828431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Lato Light"/>
          <a:ea typeface="Lato Light"/>
          <a:cs typeface="Lato Light"/>
          <a:sym typeface="Lato Light"/>
        </a:defRPr>
      </a:lvl6pPr>
      <a:lvl7pPr marL="6094779" marR="0" indent="-609477" algn="l" defTabSz="1828431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Lato Light"/>
          <a:ea typeface="Lato Light"/>
          <a:cs typeface="Lato Light"/>
          <a:sym typeface="Lato Light"/>
        </a:defRPr>
      </a:lvl7pPr>
      <a:lvl8pPr marL="7008996" marR="0" indent="-609477" algn="l" defTabSz="1828431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Lato Light"/>
          <a:ea typeface="Lato Light"/>
          <a:cs typeface="Lato Light"/>
          <a:sym typeface="Lato Light"/>
        </a:defRPr>
      </a:lvl8pPr>
      <a:lvl9pPr marL="7923214" marR="0" indent="-609479" algn="l" defTabSz="1828431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737572"/>
          </a:solidFill>
          <a:uFillTx/>
          <a:latin typeface="Lato Light"/>
          <a:ea typeface="Lato Light"/>
          <a:cs typeface="Lato Light"/>
          <a:sym typeface="Lato Light"/>
        </a:defRPr>
      </a:lvl9pPr>
    </p:bodyStyle>
    <p:otherStyle>
      <a:lvl1pPr marL="0" marR="0" indent="0" algn="ctr" defTabSz="1828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1pPr>
      <a:lvl2pPr marL="0" marR="0" indent="0" algn="ctr" defTabSz="1828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2pPr>
      <a:lvl3pPr marL="0" marR="0" indent="0" algn="ctr" defTabSz="1828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3pPr>
      <a:lvl4pPr marL="0" marR="0" indent="0" algn="ctr" defTabSz="1828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4pPr>
      <a:lvl5pPr marL="0" marR="0" indent="0" algn="ctr" defTabSz="1828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5pPr>
      <a:lvl6pPr marL="0" marR="0" indent="0" algn="ctr" defTabSz="1828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6pPr>
      <a:lvl7pPr marL="0" marR="0" indent="0" algn="ctr" defTabSz="1828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7pPr>
      <a:lvl8pPr marL="0" marR="0" indent="0" algn="ctr" defTabSz="1828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8pPr>
      <a:lvl9pPr marL="0" marR="0" indent="0" algn="ctr" defTabSz="1828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Num" sz="quarter" idx="4294967295"/>
          </p:nvPr>
        </p:nvSpPr>
        <p:spPr>
          <a:xfrm>
            <a:off x="22589760" y="1039540"/>
            <a:ext cx="365058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Shape 189"/>
          <p:cNvSpPr/>
          <p:nvPr/>
        </p:nvSpPr>
        <p:spPr>
          <a:xfrm>
            <a:off x="5417075" y="5199598"/>
            <a:ext cx="13649449" cy="137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88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하둡을 이용한 빅데이터 처리</a:t>
            </a:r>
          </a:p>
        </p:txBody>
      </p:sp>
      <p:sp>
        <p:nvSpPr>
          <p:cNvPr id="190" name="Shape 190"/>
          <p:cNvSpPr/>
          <p:nvPr/>
        </p:nvSpPr>
        <p:spPr>
          <a:xfrm>
            <a:off x="6712424" y="7620751"/>
            <a:ext cx="11111559" cy="7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90000"/>
              </a:lnSpc>
              <a:defRPr sz="4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김경동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박환석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허성실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박혜란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최은헌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손명준</a:t>
            </a:r>
          </a:p>
        </p:txBody>
      </p:sp>
      <p:sp>
        <p:nvSpPr>
          <p:cNvPr id="191" name="Shape 191"/>
          <p:cNvSpPr/>
          <p:nvPr/>
        </p:nvSpPr>
        <p:spPr>
          <a:xfrm>
            <a:off x="10846672" y="8476719"/>
            <a:ext cx="2677956" cy="3"/>
          </a:xfrm>
          <a:prstGeom prst="line">
            <a:avLst/>
          </a:prstGeom>
          <a:ln w="3810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>
            <a:off x="7563139" y="4914844"/>
            <a:ext cx="9245021" cy="2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Shape 258"/>
          <p:cNvSpPr/>
          <p:nvPr/>
        </p:nvSpPr>
        <p:spPr>
          <a:xfrm>
            <a:off x="1565719" y="397512"/>
            <a:ext cx="4121554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pic>
        <p:nvPicPr>
          <p:cNvPr id="25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96" y="3535279"/>
            <a:ext cx="11721653" cy="8247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34948" y="3416615"/>
            <a:ext cx="11945496" cy="8366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Num" sz="quarter" idx="4294967295"/>
          </p:nvPr>
        </p:nvSpPr>
        <p:spPr>
          <a:xfrm>
            <a:off x="22513337" y="1039540"/>
            <a:ext cx="517905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Shape 263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19035991" y="9171774"/>
            <a:ext cx="4208777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출력 결과</a:t>
            </a:r>
          </a:p>
        </p:txBody>
      </p:sp>
      <p:sp>
        <p:nvSpPr>
          <p:cNvPr id="265" name="Shape 265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Shape 266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Shape 269"/>
          <p:cNvSpPr/>
          <p:nvPr/>
        </p:nvSpPr>
        <p:spPr>
          <a:xfrm>
            <a:off x="1565719" y="397512"/>
            <a:ext cx="4121554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pic>
        <p:nvPicPr>
          <p:cNvPr id="270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719" y="2768917"/>
            <a:ext cx="7108019" cy="10630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60715" y="2768917"/>
            <a:ext cx="7260137" cy="10618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69829" y="2768917"/>
            <a:ext cx="7745825" cy="10547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Shape 275"/>
          <p:cNvSpPr/>
          <p:nvPr/>
        </p:nvSpPr>
        <p:spPr>
          <a:xfrm>
            <a:off x="9855754" y="-7258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14403947" y="9292966"/>
            <a:ext cx="9020553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Analysis Scenario 2</a:t>
            </a:r>
          </a:p>
        </p:txBody>
      </p:sp>
      <p:sp>
        <p:nvSpPr>
          <p:cNvPr id="277" name="Shape 277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Shape 278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Shape 281"/>
          <p:cNvSpPr/>
          <p:nvPr/>
        </p:nvSpPr>
        <p:spPr>
          <a:xfrm>
            <a:off x="1438720" y="3056706"/>
            <a:ext cx="21316778" cy="9245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&lt;요구 사항&gt;</a:t>
            </a:r>
          </a:p>
          <a:p>
            <a:pPr>
              <a:lnSpc>
                <a:spcPct val="150000"/>
              </a:lnSpc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유저별로 매긴 점수의 통계를 구한다.</a:t>
            </a: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&lt;해결 방법&gt;</a:t>
            </a:r>
          </a:p>
          <a:p>
            <a:pPr>
              <a:lnSpc>
                <a:spcPct val="150000"/>
              </a:lnSpc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각 노래의 점수별로 Map을 한 뒤 카운트 한다.</a:t>
            </a:r>
          </a:p>
          <a:p>
            <a:pPr>
              <a:lnSpc>
                <a:spcPct val="150000"/>
              </a:lnSpc>
              <a:defRPr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&lt;설계&gt;</a:t>
            </a:r>
          </a:p>
          <a:p>
            <a:pPr marL="514350" indent="-514350">
              <a:lnSpc>
                <a:spcPct val="150000"/>
              </a:lnSpc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Text를 /t을 기준으로 나눈 후 1번째 사용자의 User_No, 3번째 노래의 점수를 가져온다.  </a:t>
            </a:r>
          </a:p>
          <a:p>
            <a:pPr marL="514350" indent="-514350">
              <a:lnSpc>
                <a:spcPct val="150000"/>
              </a:lnSpc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&lt;사용자의 User_No, 점수[List]&gt;의 형식으로 Map을 한다.</a:t>
            </a:r>
          </a:p>
          <a:p>
            <a:pPr marL="514350" indent="-514350">
              <a:lnSpc>
                <a:spcPct val="150000"/>
              </a:lnSpc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Reduce에서 HashMap을 생성하여 각 점수별로 중복을 제거한 뒤 카운트한다.</a:t>
            </a:r>
          </a:p>
          <a:p>
            <a:pPr marL="514350" indent="-514350">
              <a:lnSpc>
                <a:spcPct val="150000"/>
              </a:lnSpc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HashMap의 Default인 Key에 대한 오름차순 정리를 이용한다.</a:t>
            </a:r>
          </a:p>
        </p:txBody>
      </p:sp>
      <p:sp>
        <p:nvSpPr>
          <p:cNvPr id="282" name="Shape 282"/>
          <p:cNvSpPr/>
          <p:nvPr/>
        </p:nvSpPr>
        <p:spPr>
          <a:xfrm>
            <a:off x="1565719" y="397513"/>
            <a:ext cx="6314742" cy="144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Analysis Scenario 2</a:t>
            </a:r>
          </a:p>
          <a:p>
            <a:pPr>
              <a:lnSpc>
                <a:spcPct val="120000"/>
              </a:lnSpc>
              <a:defRPr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요구사항, 해결방법, 설계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Shape 285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42C35">
              <a:alpha val="87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17693974" y="11434615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Shape 287"/>
          <p:cNvSpPr/>
          <p:nvPr/>
        </p:nvSpPr>
        <p:spPr>
          <a:xfrm>
            <a:off x="15350134" y="7305985"/>
            <a:ext cx="902751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Shape 288"/>
          <p:cNvSpPr/>
          <p:nvPr/>
        </p:nvSpPr>
        <p:spPr>
          <a:xfrm>
            <a:off x="17597237" y="8204358"/>
            <a:ext cx="5827265" cy="231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Map &amp;</a:t>
            </a:r>
          </a:p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Reduce Task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Shape 291"/>
          <p:cNvSpPr/>
          <p:nvPr/>
        </p:nvSpPr>
        <p:spPr>
          <a:xfrm>
            <a:off x="1438720" y="4199706"/>
            <a:ext cx="21316778" cy="5342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                  &lt;Map&gt;						&lt;Reduce&gt;</a:t>
            </a:r>
            <a:endParaRPr sz="2800"/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									</a:t>
            </a:r>
          </a:p>
        </p:txBody>
      </p:sp>
      <p:sp>
        <p:nvSpPr>
          <p:cNvPr id="292" name="Shape 292"/>
          <p:cNvSpPr/>
          <p:nvPr/>
        </p:nvSpPr>
        <p:spPr>
          <a:xfrm>
            <a:off x="1565720" y="397512"/>
            <a:ext cx="6594548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Map &amp; Reduce Tasks</a:t>
            </a:r>
          </a:p>
        </p:txBody>
      </p:sp>
      <p:grpSp>
        <p:nvGrpSpPr>
          <p:cNvPr id="295" name="Group 295"/>
          <p:cNvGrpSpPr/>
          <p:nvPr/>
        </p:nvGrpSpPr>
        <p:grpSpPr>
          <a:xfrm>
            <a:off x="2612568" y="5714999"/>
            <a:ext cx="1515301" cy="1515301"/>
            <a:chOff x="0" y="0"/>
            <a:chExt cx="1515300" cy="1515300"/>
          </a:xfrm>
        </p:grpSpPr>
        <p:sp>
          <p:nvSpPr>
            <p:cNvPr id="293" name="Shape 293"/>
            <p:cNvSpPr/>
            <p:nvPr/>
          </p:nvSpPr>
          <p:spPr>
            <a:xfrm>
              <a:off x="-1" y="-1"/>
              <a:ext cx="1515301" cy="15153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21909" y="343626"/>
              <a:ext cx="1071479" cy="828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User_No</a:t>
              </a:r>
            </a:p>
          </p:txBody>
        </p:sp>
      </p:grpSp>
      <p:sp>
        <p:nvSpPr>
          <p:cNvPr id="296" name="Shape 296"/>
          <p:cNvSpPr/>
          <p:nvPr/>
        </p:nvSpPr>
        <p:spPr>
          <a:xfrm>
            <a:off x="2882587" y="5191781"/>
            <a:ext cx="71688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Key</a:t>
            </a:r>
          </a:p>
        </p:txBody>
      </p:sp>
      <p:grpSp>
        <p:nvGrpSpPr>
          <p:cNvPr id="301" name="Group 301"/>
          <p:cNvGrpSpPr/>
          <p:nvPr/>
        </p:nvGrpSpPr>
        <p:grpSpPr>
          <a:xfrm>
            <a:off x="6066966" y="5217179"/>
            <a:ext cx="1515301" cy="2038521"/>
            <a:chOff x="-1" y="0"/>
            <a:chExt cx="1515300" cy="2038520"/>
          </a:xfrm>
        </p:grpSpPr>
        <p:grpSp>
          <p:nvGrpSpPr>
            <p:cNvPr id="299" name="Group 299"/>
            <p:cNvGrpSpPr/>
            <p:nvPr/>
          </p:nvGrpSpPr>
          <p:grpSpPr>
            <a:xfrm>
              <a:off x="-2" y="523219"/>
              <a:ext cx="1515301" cy="1515301"/>
              <a:chOff x="-1" y="0"/>
              <a:chExt cx="1515300" cy="1515300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-2" y="-1"/>
                <a:ext cx="1515302" cy="151530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p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221908" y="527775"/>
                <a:ext cx="1071482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/>
                <a:r>
                  <a:t>Score</a:t>
                </a:r>
              </a:p>
            </p:txBody>
          </p:sp>
        </p:grpSp>
        <p:sp>
          <p:nvSpPr>
            <p:cNvPr id="300" name="Shape 300"/>
            <p:cNvSpPr/>
            <p:nvPr/>
          </p:nvSpPr>
          <p:spPr>
            <a:xfrm>
              <a:off x="113260" y="-1"/>
              <a:ext cx="987407" cy="523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Value</a:t>
              </a:r>
            </a:p>
          </p:txBody>
        </p:sp>
      </p:grpSp>
      <p:sp>
        <p:nvSpPr>
          <p:cNvPr id="302" name="Shape 302"/>
          <p:cNvSpPr/>
          <p:nvPr/>
        </p:nvSpPr>
        <p:spPr>
          <a:xfrm>
            <a:off x="3370217" y="7230291"/>
            <a:ext cx="757649" cy="7003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Shape 303"/>
          <p:cNvSpPr/>
          <p:nvPr/>
        </p:nvSpPr>
        <p:spPr>
          <a:xfrm flipH="1">
            <a:off x="6059361" y="7255691"/>
            <a:ext cx="702124" cy="6749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304" name="Table 304"/>
          <p:cNvGraphicFramePr/>
          <p:nvPr/>
        </p:nvGraphicFramePr>
        <p:xfrm>
          <a:off x="1438720" y="8015164"/>
          <a:ext cx="7405391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User_No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List[5,4,1, …, 3]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Table 305"/>
          <p:cNvGraphicFramePr/>
          <p:nvPr/>
        </p:nvGraphicFramePr>
        <p:xfrm>
          <a:off x="13783121" y="11088564"/>
          <a:ext cx="7405393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User_No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Score + Count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06" name="Shape 306"/>
          <p:cNvSpPr/>
          <p:nvPr/>
        </p:nvSpPr>
        <p:spPr>
          <a:xfrm>
            <a:off x="19351496" y="9705019"/>
            <a:ext cx="4" cy="1256548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307" name="Table 307"/>
          <p:cNvGraphicFramePr/>
          <p:nvPr/>
        </p:nvGraphicFramePr>
        <p:xfrm>
          <a:off x="16288452" y="5660220"/>
          <a:ext cx="6126091" cy="233411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63044"/>
                <a:gridCol w="3063044"/>
              </a:tblGrid>
              <a:tr h="479919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Calibri Light"/>
                        </a:rPr>
                        <a:t>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Calibri Light"/>
                        </a:rPr>
                        <a:t>Value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  <a:sym typeface="Calibri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  <a:sym typeface="Calibri Light"/>
                        </a:rPr>
                        <a:t>23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  <a:sym typeface="Calibri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  <a:sym typeface="Calibri Light"/>
                        </a:rPr>
                        <a:t>54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  <a:sym typeface="Calibri Light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  <a:sym typeface="Calibri Light"/>
                        </a:rPr>
                        <a:t>102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  <a:sym typeface="Calibri Light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  <a:sym typeface="Calibri Light"/>
                        </a:rPr>
                        <a:t>65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  <a:sym typeface="Calibri Light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737572"/>
                          </a:solidFill>
                          <a:sym typeface="Calibri Light"/>
                        </a:rPr>
                        <a:t>34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Shape 310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16776963" y="9219424"/>
            <a:ext cx="6055865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312" name="Shape 312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3" name="Shape 313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Shape 316"/>
          <p:cNvSpPr/>
          <p:nvPr/>
        </p:nvSpPr>
        <p:spPr>
          <a:xfrm>
            <a:off x="1565719" y="397512"/>
            <a:ext cx="4121554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pic>
        <p:nvPicPr>
          <p:cNvPr id="317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525882"/>
            <a:ext cx="12280449" cy="8883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49547" y="3017882"/>
            <a:ext cx="11828103" cy="7523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77031" y="10546260"/>
            <a:ext cx="11254108" cy="2217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Shape 322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19035991" y="9171774"/>
            <a:ext cx="4208777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출력 결과</a:t>
            </a:r>
          </a:p>
        </p:txBody>
      </p:sp>
      <p:sp>
        <p:nvSpPr>
          <p:cNvPr id="324" name="Shape 324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5" name="Shape 325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Num" sz="quarter" idx="4294967295"/>
          </p:nvPr>
        </p:nvSpPr>
        <p:spPr>
          <a:xfrm>
            <a:off x="22589760" y="1039540"/>
            <a:ext cx="365058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Shape 195"/>
          <p:cNvSpPr/>
          <p:nvPr/>
        </p:nvSpPr>
        <p:spPr>
          <a:xfrm>
            <a:off x="12222318" y="2427495"/>
            <a:ext cx="4" cy="2546721"/>
          </a:xfrm>
          <a:prstGeom prst="line">
            <a:avLst/>
          </a:prstGeom>
          <a:ln w="38100">
            <a:solidFill>
              <a:srgbClr val="BFC7C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Shape 196"/>
          <p:cNvSpPr/>
          <p:nvPr/>
        </p:nvSpPr>
        <p:spPr>
          <a:xfrm>
            <a:off x="12222319" y="4974213"/>
            <a:ext cx="3" cy="1101263"/>
          </a:xfrm>
          <a:prstGeom prst="line">
            <a:avLst/>
          </a:prstGeom>
          <a:ln w="38100">
            <a:solidFill>
              <a:srgbClr val="BFC7C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Shape 197"/>
          <p:cNvSpPr/>
          <p:nvPr/>
        </p:nvSpPr>
        <p:spPr>
          <a:xfrm>
            <a:off x="5147434" y="2646269"/>
            <a:ext cx="5597488" cy="1529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r">
              <a:defRPr sz="88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Index</a:t>
            </a:r>
          </a:p>
        </p:txBody>
      </p:sp>
      <p:pic>
        <p:nvPicPr>
          <p:cNvPr id="19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69351" y="3013629"/>
            <a:ext cx="1424132" cy="100553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12068343" y="6256347"/>
            <a:ext cx="309525" cy="309605"/>
          </a:xfrm>
          <a:prstGeom prst="ellipse">
            <a:avLst/>
          </a:prstGeom>
          <a:solidFill>
            <a:srgbClr val="16A08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12068343" y="7381615"/>
            <a:ext cx="309525" cy="309605"/>
          </a:xfrm>
          <a:prstGeom prst="ellipse">
            <a:avLst/>
          </a:prstGeom>
          <a:solidFill>
            <a:srgbClr val="16A08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12223101" y="6663212"/>
            <a:ext cx="3" cy="601845"/>
          </a:xfrm>
          <a:prstGeom prst="line">
            <a:avLst/>
          </a:prstGeom>
          <a:ln w="38100">
            <a:solidFill>
              <a:srgbClr val="BFC7C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Shape 202"/>
          <p:cNvSpPr/>
          <p:nvPr/>
        </p:nvSpPr>
        <p:spPr>
          <a:xfrm>
            <a:off x="12223101" y="7788481"/>
            <a:ext cx="3" cy="860548"/>
          </a:xfrm>
          <a:prstGeom prst="line">
            <a:avLst/>
          </a:prstGeom>
          <a:ln w="38100">
            <a:solidFill>
              <a:srgbClr val="BFC7C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Shape 203"/>
          <p:cNvSpPr/>
          <p:nvPr/>
        </p:nvSpPr>
        <p:spPr>
          <a:xfrm>
            <a:off x="12685096" y="6075474"/>
            <a:ext cx="7228911" cy="703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세트</a:t>
            </a:r>
          </a:p>
        </p:txBody>
      </p:sp>
      <p:sp>
        <p:nvSpPr>
          <p:cNvPr id="204" name="Shape 204"/>
          <p:cNvSpPr/>
          <p:nvPr/>
        </p:nvSpPr>
        <p:spPr>
          <a:xfrm>
            <a:off x="12685096" y="7167081"/>
            <a:ext cx="7228911" cy="703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실행 및 결과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Shape 328"/>
          <p:cNvSpPr/>
          <p:nvPr/>
        </p:nvSpPr>
        <p:spPr>
          <a:xfrm>
            <a:off x="1565719" y="397512"/>
            <a:ext cx="4121554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pic>
        <p:nvPicPr>
          <p:cNvPr id="329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3719" y="2590799"/>
            <a:ext cx="5253093" cy="10845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58475" y="2590799"/>
            <a:ext cx="4843103" cy="10946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78721" y="2590798"/>
            <a:ext cx="4913456" cy="10692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4" name="Shape 334"/>
          <p:cNvSpPr/>
          <p:nvPr/>
        </p:nvSpPr>
        <p:spPr>
          <a:xfrm>
            <a:off x="9855754" y="-7258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14403948" y="9292966"/>
            <a:ext cx="9020553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Analysis Scenario 3</a:t>
            </a:r>
          </a:p>
        </p:txBody>
      </p:sp>
      <p:sp>
        <p:nvSpPr>
          <p:cNvPr id="336" name="Shape 336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Shape 337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Shape 340"/>
          <p:cNvSpPr/>
          <p:nvPr/>
        </p:nvSpPr>
        <p:spPr>
          <a:xfrm>
            <a:off x="1438720" y="3056707"/>
            <a:ext cx="21316778" cy="8088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&lt;요구 사항&gt;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1. 각 user별로 점수를 매긴 노래의 개수를 구한다.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2. 노래의 개수를 기준으로  내림차순 정렬하여 순위를 매긴다.</a:t>
            </a: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&lt;해결 방법&gt;</a:t>
            </a:r>
          </a:p>
          <a:p>
            <a:pPr>
              <a:lnSpc>
                <a:spcPct val="150000"/>
              </a:lnSpc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각 노래의 점수별로 Map을 한 뒤 카운트 한다.</a:t>
            </a:r>
          </a:p>
          <a:p>
            <a:pPr>
              <a:lnSpc>
                <a:spcPct val="150000"/>
              </a:lnSpc>
              <a:defRPr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&lt;설계&gt;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1. &lt;user ID, ONE[List]&gt; 의 형식으로 Map을 한다.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2. Reduce에서 int sum을 선언한 후, 노래의 수 만큼 더해준다.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3. Text파일로 Output을 작성할 시, 노래의 개수를 기준으로 내림차순 정렬한다.</a:t>
            </a:r>
          </a:p>
        </p:txBody>
      </p:sp>
      <p:sp>
        <p:nvSpPr>
          <p:cNvPr id="341" name="Shape 341"/>
          <p:cNvSpPr/>
          <p:nvPr/>
        </p:nvSpPr>
        <p:spPr>
          <a:xfrm>
            <a:off x="1565718" y="397512"/>
            <a:ext cx="6317526" cy="151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5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r>
              <a:t>Analysis Scenario 3</a:t>
            </a:r>
          </a:p>
          <a:p>
            <a:pPr>
              <a:lnSpc>
                <a:spcPct val="120000"/>
              </a:lnSpc>
              <a:defRPr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요구사항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해결방법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설계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Shape 344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42C35">
              <a:alpha val="87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17693974" y="11434615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6" name="Shape 346"/>
          <p:cNvSpPr/>
          <p:nvPr/>
        </p:nvSpPr>
        <p:spPr>
          <a:xfrm>
            <a:off x="15350134" y="7305985"/>
            <a:ext cx="902751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7" name="Shape 347"/>
          <p:cNvSpPr/>
          <p:nvPr/>
        </p:nvSpPr>
        <p:spPr>
          <a:xfrm>
            <a:off x="17597237" y="8204358"/>
            <a:ext cx="5827265" cy="231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Map &amp;</a:t>
            </a:r>
          </a:p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Reduce Task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Shape 350"/>
          <p:cNvSpPr/>
          <p:nvPr/>
        </p:nvSpPr>
        <p:spPr>
          <a:xfrm>
            <a:off x="1438720" y="4199706"/>
            <a:ext cx="21316778" cy="5342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                  &lt;Map&gt;						&lt;Reduce&gt;</a:t>
            </a:r>
            <a:endParaRPr sz="2800"/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									</a:t>
            </a:r>
          </a:p>
        </p:txBody>
      </p:sp>
      <p:sp>
        <p:nvSpPr>
          <p:cNvPr id="351" name="Shape 351"/>
          <p:cNvSpPr/>
          <p:nvPr/>
        </p:nvSpPr>
        <p:spPr>
          <a:xfrm>
            <a:off x="1565720" y="397512"/>
            <a:ext cx="6594548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Map &amp; Reduce Tasks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2612568" y="5714999"/>
            <a:ext cx="1515301" cy="1515301"/>
            <a:chOff x="0" y="0"/>
            <a:chExt cx="1515300" cy="1515300"/>
          </a:xfrm>
        </p:grpSpPr>
        <p:sp>
          <p:nvSpPr>
            <p:cNvPr id="352" name="Shape 352"/>
            <p:cNvSpPr/>
            <p:nvPr/>
          </p:nvSpPr>
          <p:spPr>
            <a:xfrm>
              <a:off x="-1" y="-1"/>
              <a:ext cx="1515301" cy="15153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21909" y="343626"/>
              <a:ext cx="1071479" cy="828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User_ID</a:t>
              </a:r>
            </a:p>
          </p:txBody>
        </p:sp>
      </p:grpSp>
      <p:sp>
        <p:nvSpPr>
          <p:cNvPr id="355" name="Shape 355"/>
          <p:cNvSpPr/>
          <p:nvPr/>
        </p:nvSpPr>
        <p:spPr>
          <a:xfrm>
            <a:off x="2882587" y="5191781"/>
            <a:ext cx="71688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Key</a:t>
            </a:r>
          </a:p>
        </p:txBody>
      </p:sp>
      <p:grpSp>
        <p:nvGrpSpPr>
          <p:cNvPr id="360" name="Group 360"/>
          <p:cNvGrpSpPr/>
          <p:nvPr/>
        </p:nvGrpSpPr>
        <p:grpSpPr>
          <a:xfrm>
            <a:off x="6066966" y="5217179"/>
            <a:ext cx="1515301" cy="2038521"/>
            <a:chOff x="-1" y="0"/>
            <a:chExt cx="1515300" cy="2038520"/>
          </a:xfrm>
        </p:grpSpPr>
        <p:grpSp>
          <p:nvGrpSpPr>
            <p:cNvPr id="358" name="Group 358"/>
            <p:cNvGrpSpPr/>
            <p:nvPr/>
          </p:nvGrpSpPr>
          <p:grpSpPr>
            <a:xfrm>
              <a:off x="-2" y="523219"/>
              <a:ext cx="1515301" cy="1515301"/>
              <a:chOff x="-1" y="0"/>
              <a:chExt cx="1515300" cy="1515300"/>
            </a:xfrm>
          </p:grpSpPr>
          <p:sp>
            <p:nvSpPr>
              <p:cNvPr id="356" name="Shape 356"/>
              <p:cNvSpPr/>
              <p:nvPr/>
            </p:nvSpPr>
            <p:spPr>
              <a:xfrm>
                <a:off x="-2" y="-1"/>
                <a:ext cx="1515302" cy="151530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p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221908" y="527775"/>
                <a:ext cx="1071482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359" name="Shape 359"/>
            <p:cNvSpPr/>
            <p:nvPr/>
          </p:nvSpPr>
          <p:spPr>
            <a:xfrm>
              <a:off x="113260" y="-1"/>
              <a:ext cx="987407" cy="523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Value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3370217" y="7230291"/>
            <a:ext cx="757649" cy="7003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Shape 362"/>
          <p:cNvSpPr/>
          <p:nvPr/>
        </p:nvSpPr>
        <p:spPr>
          <a:xfrm flipH="1">
            <a:off x="6059361" y="7255691"/>
            <a:ext cx="702124" cy="6749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363" name="Table 363"/>
          <p:cNvGraphicFramePr/>
          <p:nvPr/>
        </p:nvGraphicFramePr>
        <p:xfrm>
          <a:off x="1438720" y="8015164"/>
          <a:ext cx="7405391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User_ID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List[1,1,1, …, 1]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Table 364"/>
          <p:cNvGraphicFramePr/>
          <p:nvPr/>
        </p:nvGraphicFramePr>
        <p:xfrm>
          <a:off x="13783121" y="9437564"/>
          <a:ext cx="7405393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User_ID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Sum_value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5" name="Shape 365"/>
          <p:cNvSpPr/>
          <p:nvPr/>
        </p:nvSpPr>
        <p:spPr>
          <a:xfrm>
            <a:off x="16700416" y="6609360"/>
            <a:ext cx="3483800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Sum += val.get()</a:t>
            </a:r>
          </a:p>
        </p:txBody>
      </p:sp>
      <p:sp>
        <p:nvSpPr>
          <p:cNvPr id="366" name="Shape 366"/>
          <p:cNvSpPr/>
          <p:nvPr/>
        </p:nvSpPr>
        <p:spPr>
          <a:xfrm>
            <a:off x="18568875" y="7255691"/>
            <a:ext cx="1376997" cy="2080274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9" name="Shape 369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16776963" y="9219424"/>
            <a:ext cx="6055865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371" name="Shape 371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2" name="Shape 372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Shape 375"/>
          <p:cNvSpPr/>
          <p:nvPr/>
        </p:nvSpPr>
        <p:spPr>
          <a:xfrm>
            <a:off x="1565719" y="397512"/>
            <a:ext cx="4121554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pic>
        <p:nvPicPr>
          <p:cNvPr id="376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451" y="3038474"/>
            <a:ext cx="11366511" cy="9214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43427" y="3038474"/>
            <a:ext cx="10656210" cy="8169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Shape 380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19035991" y="9171774"/>
            <a:ext cx="4208777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출력 결과</a:t>
            </a:r>
          </a:p>
        </p:txBody>
      </p:sp>
      <p:sp>
        <p:nvSpPr>
          <p:cNvPr id="382" name="Shape 382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3" name="Shape 383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Shape 386"/>
          <p:cNvSpPr/>
          <p:nvPr/>
        </p:nvSpPr>
        <p:spPr>
          <a:xfrm>
            <a:off x="1565719" y="397512"/>
            <a:ext cx="4121554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pic>
        <p:nvPicPr>
          <p:cNvPr id="387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8379" y="3105555"/>
            <a:ext cx="12460925" cy="9415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Shape 390"/>
          <p:cNvSpPr/>
          <p:nvPr/>
        </p:nvSpPr>
        <p:spPr>
          <a:xfrm>
            <a:off x="9855754" y="-7258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14403948" y="9292966"/>
            <a:ext cx="9020553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Analysis Scenario 4</a:t>
            </a:r>
          </a:p>
        </p:txBody>
      </p:sp>
      <p:sp>
        <p:nvSpPr>
          <p:cNvPr id="392" name="Shape 392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3" name="Shape 393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Num" sz="quarter" idx="4294967295"/>
          </p:nvPr>
        </p:nvSpPr>
        <p:spPr>
          <a:xfrm>
            <a:off x="22589760" y="1039540"/>
            <a:ext cx="365058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Shape 207"/>
          <p:cNvSpPr/>
          <p:nvPr/>
        </p:nvSpPr>
        <p:spPr>
          <a:xfrm>
            <a:off x="9855754" y="0"/>
            <a:ext cx="14564950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5B1B1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17693974" y="11434615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Shape 209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Shape 210"/>
          <p:cNvSpPr/>
          <p:nvPr/>
        </p:nvSpPr>
        <p:spPr>
          <a:xfrm>
            <a:off x="18863921" y="9271913"/>
            <a:ext cx="4057508" cy="131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Data 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Shape 396"/>
          <p:cNvSpPr/>
          <p:nvPr/>
        </p:nvSpPr>
        <p:spPr>
          <a:xfrm>
            <a:off x="1565718" y="397512"/>
            <a:ext cx="6317526" cy="151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5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r>
              <a:t>Analysis Scenario 4</a:t>
            </a:r>
          </a:p>
          <a:p>
            <a:pPr>
              <a:lnSpc>
                <a:spcPct val="120000"/>
              </a:lnSpc>
              <a:defRPr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요구사항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해결방법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설계</a:t>
            </a:r>
          </a:p>
        </p:txBody>
      </p:sp>
      <p:sp>
        <p:nvSpPr>
          <p:cNvPr id="397" name="Shape 397"/>
          <p:cNvSpPr/>
          <p:nvPr/>
        </p:nvSpPr>
        <p:spPr>
          <a:xfrm>
            <a:off x="1787884" y="3726741"/>
            <a:ext cx="17519023" cy="638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&lt;요구사함&gt;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각 노래 별로 점수를 매긴 사용자의 수를 구한다.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&lt;해결방법&gt;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각 노래 별로 Map을 하여, 각각의 총 합을 구한다.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&lt;설계&gt;</a:t>
            </a:r>
          </a:p>
          <a:p>
            <a:pPr marL="342900" indent="-342900"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Text를 탭 문자를 기준으로 나누고 두 번째 값만을 사용하여 &lt;노래 ID, 1&gt;의 형식으로 Map을 한다.</a:t>
            </a:r>
          </a:p>
          <a:p>
            <a:pPr marL="342900" indent="-342900"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Reduce에서 Key 값 별로 Value 값을 모두 더해준다.</a:t>
            </a:r>
          </a:p>
          <a:p>
            <a:pPr marL="342900" indent="-342900"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내림차순으로 정렬하여 결과를 출력한다.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0" name="Shape 400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42C35">
              <a:alpha val="87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17693974" y="11434615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2" name="Shape 402"/>
          <p:cNvSpPr/>
          <p:nvPr/>
        </p:nvSpPr>
        <p:spPr>
          <a:xfrm>
            <a:off x="15350134" y="7305985"/>
            <a:ext cx="902751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3" name="Shape 403"/>
          <p:cNvSpPr/>
          <p:nvPr/>
        </p:nvSpPr>
        <p:spPr>
          <a:xfrm>
            <a:off x="17597237" y="8204358"/>
            <a:ext cx="5827265" cy="231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Map &amp;</a:t>
            </a:r>
          </a:p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Reduce Task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Shape 406"/>
          <p:cNvSpPr/>
          <p:nvPr/>
        </p:nvSpPr>
        <p:spPr>
          <a:xfrm>
            <a:off x="1438720" y="4199706"/>
            <a:ext cx="21316778" cy="5342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                  &lt;Map&gt;						&lt;Reduce&gt;</a:t>
            </a:r>
            <a:endParaRPr sz="2800"/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									</a:t>
            </a:r>
          </a:p>
        </p:txBody>
      </p:sp>
      <p:sp>
        <p:nvSpPr>
          <p:cNvPr id="407" name="Shape 407"/>
          <p:cNvSpPr/>
          <p:nvPr/>
        </p:nvSpPr>
        <p:spPr>
          <a:xfrm>
            <a:off x="1565720" y="397512"/>
            <a:ext cx="6594548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Map &amp; Reduce Tasks</a:t>
            </a:r>
          </a:p>
        </p:txBody>
      </p:sp>
      <p:grpSp>
        <p:nvGrpSpPr>
          <p:cNvPr id="410" name="Group 410"/>
          <p:cNvGrpSpPr/>
          <p:nvPr/>
        </p:nvGrpSpPr>
        <p:grpSpPr>
          <a:xfrm>
            <a:off x="2612568" y="5714999"/>
            <a:ext cx="1515301" cy="1515301"/>
            <a:chOff x="0" y="0"/>
            <a:chExt cx="1515300" cy="1515300"/>
          </a:xfrm>
        </p:grpSpPr>
        <p:sp>
          <p:nvSpPr>
            <p:cNvPr id="408" name="Shape 408"/>
            <p:cNvSpPr/>
            <p:nvPr/>
          </p:nvSpPr>
          <p:spPr>
            <a:xfrm>
              <a:off x="-1" y="-1"/>
              <a:ext cx="1515301" cy="15153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221909" y="343626"/>
              <a:ext cx="1071479" cy="828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Track_No</a:t>
              </a:r>
            </a:p>
          </p:txBody>
        </p:sp>
      </p:grpSp>
      <p:sp>
        <p:nvSpPr>
          <p:cNvPr id="411" name="Shape 411"/>
          <p:cNvSpPr/>
          <p:nvPr/>
        </p:nvSpPr>
        <p:spPr>
          <a:xfrm>
            <a:off x="2882587" y="5191781"/>
            <a:ext cx="71688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Key</a:t>
            </a:r>
          </a:p>
        </p:txBody>
      </p:sp>
      <p:grpSp>
        <p:nvGrpSpPr>
          <p:cNvPr id="416" name="Group 416"/>
          <p:cNvGrpSpPr/>
          <p:nvPr/>
        </p:nvGrpSpPr>
        <p:grpSpPr>
          <a:xfrm>
            <a:off x="6066966" y="5217179"/>
            <a:ext cx="1515301" cy="2038521"/>
            <a:chOff x="-1" y="0"/>
            <a:chExt cx="1515300" cy="2038520"/>
          </a:xfrm>
        </p:grpSpPr>
        <p:grpSp>
          <p:nvGrpSpPr>
            <p:cNvPr id="414" name="Group 414"/>
            <p:cNvGrpSpPr/>
            <p:nvPr/>
          </p:nvGrpSpPr>
          <p:grpSpPr>
            <a:xfrm>
              <a:off x="-2" y="523219"/>
              <a:ext cx="1515301" cy="1515301"/>
              <a:chOff x="-1" y="0"/>
              <a:chExt cx="1515300" cy="1515300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-2" y="-1"/>
                <a:ext cx="1515302" cy="151530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p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221908" y="527775"/>
                <a:ext cx="1071482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415" name="Shape 415"/>
            <p:cNvSpPr/>
            <p:nvPr/>
          </p:nvSpPr>
          <p:spPr>
            <a:xfrm>
              <a:off x="113260" y="-1"/>
              <a:ext cx="987407" cy="523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Value</a:t>
              </a:r>
            </a:p>
          </p:txBody>
        </p:sp>
      </p:grpSp>
      <p:sp>
        <p:nvSpPr>
          <p:cNvPr id="417" name="Shape 417"/>
          <p:cNvSpPr/>
          <p:nvPr/>
        </p:nvSpPr>
        <p:spPr>
          <a:xfrm>
            <a:off x="3370217" y="7230291"/>
            <a:ext cx="757649" cy="7003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8" name="Shape 418"/>
          <p:cNvSpPr/>
          <p:nvPr/>
        </p:nvSpPr>
        <p:spPr>
          <a:xfrm flipH="1">
            <a:off x="6059361" y="7255691"/>
            <a:ext cx="702124" cy="6749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419" name="Table 419"/>
          <p:cNvGraphicFramePr/>
          <p:nvPr/>
        </p:nvGraphicFramePr>
        <p:xfrm>
          <a:off x="1438720" y="8015164"/>
          <a:ext cx="7405391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Track_No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List[1,1,1, …, 1]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" name="Table 420"/>
          <p:cNvGraphicFramePr/>
          <p:nvPr/>
        </p:nvGraphicFramePr>
        <p:xfrm>
          <a:off x="13783121" y="9437564"/>
          <a:ext cx="7405393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Track_No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Sum_value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21" name="Shape 421"/>
          <p:cNvSpPr/>
          <p:nvPr/>
        </p:nvSpPr>
        <p:spPr>
          <a:xfrm>
            <a:off x="16700416" y="6609360"/>
            <a:ext cx="3483800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Sum += val.get()</a:t>
            </a:r>
          </a:p>
        </p:txBody>
      </p:sp>
      <p:sp>
        <p:nvSpPr>
          <p:cNvPr id="422" name="Shape 422"/>
          <p:cNvSpPr/>
          <p:nvPr/>
        </p:nvSpPr>
        <p:spPr>
          <a:xfrm>
            <a:off x="18568875" y="7255691"/>
            <a:ext cx="1376997" cy="2080274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5" name="Shape 425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16776963" y="9219424"/>
            <a:ext cx="6055865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427" name="Shape 427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8" name="Shape 428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1" name="Shape 431"/>
          <p:cNvSpPr/>
          <p:nvPr/>
        </p:nvSpPr>
        <p:spPr>
          <a:xfrm>
            <a:off x="1565719" y="397512"/>
            <a:ext cx="4121554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pic>
        <p:nvPicPr>
          <p:cNvPr id="432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112" y="3390936"/>
            <a:ext cx="10251083" cy="9044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2000" y="3390936"/>
            <a:ext cx="9596847" cy="5282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6" name="Shape 436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19035991" y="9171774"/>
            <a:ext cx="4208777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출력 결과</a:t>
            </a:r>
          </a:p>
        </p:txBody>
      </p:sp>
      <p:sp>
        <p:nvSpPr>
          <p:cNvPr id="438" name="Shape 438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9" name="Shape 439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2" name="Shape 442"/>
          <p:cNvSpPr/>
          <p:nvPr/>
        </p:nvSpPr>
        <p:spPr>
          <a:xfrm>
            <a:off x="1565719" y="397512"/>
            <a:ext cx="4121554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pic>
        <p:nvPicPr>
          <p:cNvPr id="443" name="image19.png"/>
          <p:cNvPicPr>
            <a:picLocks noChangeAspect="1"/>
          </p:cNvPicPr>
          <p:nvPr/>
        </p:nvPicPr>
        <p:blipFill>
          <a:blip r:embed="rId2">
            <a:extLst/>
          </a:blip>
          <a:srcRect l="0" t="602" r="4874" b="0"/>
          <a:stretch>
            <a:fillRect/>
          </a:stretch>
        </p:blipFill>
        <p:spPr>
          <a:xfrm>
            <a:off x="2003456" y="3165648"/>
            <a:ext cx="5991015" cy="9188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6" name="Shape 446"/>
          <p:cNvSpPr/>
          <p:nvPr/>
        </p:nvSpPr>
        <p:spPr>
          <a:xfrm>
            <a:off x="9855754" y="-7258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14403948" y="9292966"/>
            <a:ext cx="9020553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Analysis Scenario 5</a:t>
            </a:r>
          </a:p>
        </p:txBody>
      </p:sp>
      <p:sp>
        <p:nvSpPr>
          <p:cNvPr id="448" name="Shape 448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9" name="Shape 449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2" name="Shape 452"/>
          <p:cNvSpPr/>
          <p:nvPr/>
        </p:nvSpPr>
        <p:spPr>
          <a:xfrm>
            <a:off x="1565718" y="397512"/>
            <a:ext cx="6317526" cy="151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5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r>
              <a:t>Analysis Scenario 5</a:t>
            </a:r>
          </a:p>
          <a:p>
            <a:pPr>
              <a:lnSpc>
                <a:spcPct val="120000"/>
              </a:lnSpc>
              <a:defRPr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요구사항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해결방법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설계</a:t>
            </a:r>
          </a:p>
        </p:txBody>
      </p:sp>
      <p:sp>
        <p:nvSpPr>
          <p:cNvPr id="453" name="Shape 453"/>
          <p:cNvSpPr/>
          <p:nvPr/>
        </p:nvSpPr>
        <p:spPr>
          <a:xfrm>
            <a:off x="1369872" y="2985230"/>
            <a:ext cx="20288348" cy="638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&lt;요구사함&gt;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각 노래 별로 5점을 준 사용자의 수를 조사하여 그 비율을 구한다.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&lt;해결방법&gt;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각 노래 별 점수로 Map을 한 뒤, (5점을 준 개수/점수의 총 개수)*100으로 5점의 비율을 구한다.</a:t>
            </a: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&lt;설계&gt;</a:t>
            </a:r>
          </a:p>
          <a:p>
            <a:pPr marL="342900" indent="-342900"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Text를 탭 문자를 기준으로 나누고 두 번째 값과 세 번째 값을 사용하여 &lt;노래 ID, 점수&gt;의 형식으로 Map을 한다.</a:t>
            </a:r>
          </a:p>
          <a:p>
            <a:pPr marL="342900" indent="-342900"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Reduce에서 Value 값만큼 총 개수를 세고 만약 그 값이 “5”이면 추가로 더 세어서 다른 변수에 저장한다.</a:t>
            </a:r>
          </a:p>
          <a:p>
            <a:pPr marL="342900" indent="-342900"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내림차순으로 정렬하여 결과를 출력한다.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6" name="Shape 456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42C35">
              <a:alpha val="87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17693974" y="11434615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8" name="Shape 458"/>
          <p:cNvSpPr/>
          <p:nvPr/>
        </p:nvSpPr>
        <p:spPr>
          <a:xfrm>
            <a:off x="15350134" y="7305985"/>
            <a:ext cx="902751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9" name="Shape 459"/>
          <p:cNvSpPr/>
          <p:nvPr/>
        </p:nvSpPr>
        <p:spPr>
          <a:xfrm>
            <a:off x="17597237" y="8204358"/>
            <a:ext cx="5827265" cy="231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Map &amp;</a:t>
            </a:r>
          </a:p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Reduce Task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Num" sz="quarter" idx="4294967295"/>
          </p:nvPr>
        </p:nvSpPr>
        <p:spPr>
          <a:xfrm>
            <a:off x="22589760" y="1039540"/>
            <a:ext cx="365058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5299" y="2011677"/>
            <a:ext cx="8911639" cy="1042416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12592593" y="2011676"/>
            <a:ext cx="11364690" cy="10632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4000">
                <a:latin typeface="Lato Light"/>
                <a:ea typeface="Lato Light"/>
                <a:cs typeface="Lato Light"/>
                <a:sym typeface="Lato Light"/>
              </a:defRPr>
            </a:pPr>
            <a:r>
              <a:t>200,000 user 로부터  song에 대한 평점을 조사한 dataset. 한 유저당 적어도 1개 이상 10개 이하의 song을 평가하였다.</a:t>
            </a:r>
          </a:p>
          <a:p>
            <a:pPr>
              <a:defRPr sz="40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defRPr sz="40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 marL="571500" indent="-571500">
              <a:buSzPct val="100000"/>
              <a:buFont typeface="Arial"/>
              <a:buChar char="•"/>
              <a:defRPr sz="4000">
                <a:latin typeface="Lato Light"/>
                <a:ea typeface="Lato Light"/>
                <a:cs typeface="Lato Light"/>
                <a:sym typeface="Lato Light"/>
              </a:defRPr>
            </a:pPr>
            <a:r>
              <a:t>User ID&lt;TAB&gt;song id&lt;TAB&gt;rating</a:t>
            </a:r>
          </a:p>
          <a:p>
            <a:pPr>
              <a:defRPr sz="40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defRPr sz="40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 marL="571500" indent="-571500">
              <a:buSzPct val="100000"/>
              <a:buFont typeface="Arial"/>
              <a:buChar char="•"/>
              <a:defRPr sz="4000">
                <a:latin typeface="Lato Light"/>
                <a:ea typeface="Lato Light"/>
                <a:cs typeface="Lato Light"/>
                <a:sym typeface="Lato Light"/>
              </a:defRPr>
            </a:pPr>
            <a:r>
              <a:t>Rating은 1부터 5까지 있다.</a:t>
            </a:r>
          </a:p>
          <a:p>
            <a:pPr marL="571500" indent="-571500">
              <a:buSzPct val="100000"/>
              <a:buFont typeface="Arial"/>
              <a:buChar char="•"/>
              <a:defRPr sz="40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 marL="571500" indent="-571500">
              <a:buSzPct val="100000"/>
              <a:buFont typeface="Arial"/>
              <a:buChar char="•"/>
              <a:defRPr sz="4000">
                <a:latin typeface="Lato Light"/>
                <a:ea typeface="Lato Light"/>
                <a:cs typeface="Lato Light"/>
                <a:sym typeface="Lato Light"/>
              </a:defRPr>
            </a:pPr>
            <a:r>
              <a:t>다운로드 경로 :</a:t>
            </a:r>
          </a:p>
          <a:p>
            <a:pPr>
              <a:defRPr sz="4000">
                <a:latin typeface="Lato Light"/>
                <a:ea typeface="Lato Light"/>
                <a:cs typeface="Lato Light"/>
                <a:sym typeface="Lato Light"/>
              </a:defRPr>
            </a:pPr>
            <a:r>
              <a:t>R2 - Yahoo! Music User Ratings of Songs with Artist, Album, and Genre Meta Information, v. 1.0 (1.4 Gbyte &amp; 1.1 Gbyte)</a:t>
            </a:r>
          </a:p>
          <a:p>
            <a:pPr>
              <a:defRPr sz="4000">
                <a:latin typeface="Lato Light"/>
                <a:ea typeface="Lato Light"/>
                <a:cs typeface="Lato Light"/>
                <a:sym typeface="Lato Light"/>
              </a:defRPr>
            </a:pPr>
            <a:r>
              <a:t>(https://drive.google.com/folderview?id=0B8HWZHVfc6huOWlFZDlqNDV6elk&amp;usp=sharing)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2" name="Shape 462"/>
          <p:cNvSpPr/>
          <p:nvPr/>
        </p:nvSpPr>
        <p:spPr>
          <a:xfrm>
            <a:off x="1565720" y="397512"/>
            <a:ext cx="6594548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Map &amp; Reduce Tasks</a:t>
            </a:r>
          </a:p>
        </p:txBody>
      </p:sp>
      <p:sp>
        <p:nvSpPr>
          <p:cNvPr id="463" name="Shape 463"/>
          <p:cNvSpPr/>
          <p:nvPr/>
        </p:nvSpPr>
        <p:spPr>
          <a:xfrm>
            <a:off x="1438720" y="4199706"/>
            <a:ext cx="21316778" cy="5342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                  &lt;Map&gt;						&lt;Reduce&gt;</a:t>
            </a:r>
            <a:endParaRPr sz="2800"/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									</a:t>
            </a:r>
          </a:p>
        </p:txBody>
      </p:sp>
      <p:grpSp>
        <p:nvGrpSpPr>
          <p:cNvPr id="466" name="Group 466"/>
          <p:cNvGrpSpPr/>
          <p:nvPr/>
        </p:nvGrpSpPr>
        <p:grpSpPr>
          <a:xfrm>
            <a:off x="2612568" y="5714999"/>
            <a:ext cx="1515301" cy="1515301"/>
            <a:chOff x="0" y="0"/>
            <a:chExt cx="1515300" cy="1515300"/>
          </a:xfrm>
        </p:grpSpPr>
        <p:sp>
          <p:nvSpPr>
            <p:cNvPr id="464" name="Shape 464"/>
            <p:cNvSpPr/>
            <p:nvPr/>
          </p:nvSpPr>
          <p:spPr>
            <a:xfrm>
              <a:off x="-1" y="-1"/>
              <a:ext cx="1515301" cy="15153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221909" y="343626"/>
              <a:ext cx="1071479" cy="828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Track_No</a:t>
              </a:r>
            </a:p>
          </p:txBody>
        </p:sp>
      </p:grpSp>
      <p:sp>
        <p:nvSpPr>
          <p:cNvPr id="467" name="Shape 467"/>
          <p:cNvSpPr/>
          <p:nvPr/>
        </p:nvSpPr>
        <p:spPr>
          <a:xfrm>
            <a:off x="2882587" y="5191781"/>
            <a:ext cx="71688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Key</a:t>
            </a:r>
          </a:p>
        </p:txBody>
      </p:sp>
      <p:grpSp>
        <p:nvGrpSpPr>
          <p:cNvPr id="472" name="Group 472"/>
          <p:cNvGrpSpPr/>
          <p:nvPr/>
        </p:nvGrpSpPr>
        <p:grpSpPr>
          <a:xfrm>
            <a:off x="6066966" y="5217179"/>
            <a:ext cx="1515301" cy="2038521"/>
            <a:chOff x="-1" y="0"/>
            <a:chExt cx="1515300" cy="2038520"/>
          </a:xfrm>
        </p:grpSpPr>
        <p:grpSp>
          <p:nvGrpSpPr>
            <p:cNvPr id="470" name="Group 470"/>
            <p:cNvGrpSpPr/>
            <p:nvPr/>
          </p:nvGrpSpPr>
          <p:grpSpPr>
            <a:xfrm>
              <a:off x="-2" y="523219"/>
              <a:ext cx="1515301" cy="1515301"/>
              <a:chOff x="-1" y="0"/>
              <a:chExt cx="1515300" cy="1515300"/>
            </a:xfrm>
          </p:grpSpPr>
          <p:sp>
            <p:nvSpPr>
              <p:cNvPr id="468" name="Shape 468"/>
              <p:cNvSpPr/>
              <p:nvPr/>
            </p:nvSpPr>
            <p:spPr>
              <a:xfrm>
                <a:off x="-2" y="-1"/>
                <a:ext cx="1515302" cy="151530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pPr>
              </a:p>
            </p:txBody>
          </p:sp>
          <p:sp>
            <p:nvSpPr>
              <p:cNvPr id="469" name="Shape 469"/>
              <p:cNvSpPr/>
              <p:nvPr/>
            </p:nvSpPr>
            <p:spPr>
              <a:xfrm>
                <a:off x="221908" y="527775"/>
                <a:ext cx="1071482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/>
                <a:r>
                  <a:t>Score</a:t>
                </a:r>
              </a:p>
            </p:txBody>
          </p:sp>
        </p:grpSp>
        <p:sp>
          <p:nvSpPr>
            <p:cNvPr id="471" name="Shape 471"/>
            <p:cNvSpPr/>
            <p:nvPr/>
          </p:nvSpPr>
          <p:spPr>
            <a:xfrm>
              <a:off x="113260" y="-1"/>
              <a:ext cx="987407" cy="523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Value</a:t>
              </a:r>
            </a:p>
          </p:txBody>
        </p:sp>
      </p:grpSp>
      <p:sp>
        <p:nvSpPr>
          <p:cNvPr id="473" name="Shape 473"/>
          <p:cNvSpPr/>
          <p:nvPr/>
        </p:nvSpPr>
        <p:spPr>
          <a:xfrm>
            <a:off x="3370217" y="7230291"/>
            <a:ext cx="757649" cy="7003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4" name="Shape 474"/>
          <p:cNvSpPr/>
          <p:nvPr/>
        </p:nvSpPr>
        <p:spPr>
          <a:xfrm flipH="1">
            <a:off x="6059361" y="7255691"/>
            <a:ext cx="702124" cy="6749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475" name="Table 475"/>
          <p:cNvGraphicFramePr/>
          <p:nvPr/>
        </p:nvGraphicFramePr>
        <p:xfrm>
          <a:off x="1438720" y="8015164"/>
          <a:ext cx="7405391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Track_No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List[5,4,1, …, 3]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" name="Table 476"/>
          <p:cNvGraphicFramePr/>
          <p:nvPr/>
        </p:nvGraphicFramePr>
        <p:xfrm>
          <a:off x="13783121" y="9437564"/>
          <a:ext cx="7405393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Track_No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Percent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77" name="Shape 477"/>
          <p:cNvSpPr/>
          <p:nvPr/>
        </p:nvSpPr>
        <p:spPr>
          <a:xfrm>
            <a:off x="16106057" y="6583960"/>
            <a:ext cx="6400477" cy="669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Percent = (5점의 개수)/total*100</a:t>
            </a:r>
          </a:p>
        </p:txBody>
      </p:sp>
      <p:sp>
        <p:nvSpPr>
          <p:cNvPr id="478" name="Shape 478"/>
          <p:cNvSpPr/>
          <p:nvPr/>
        </p:nvSpPr>
        <p:spPr>
          <a:xfrm flipH="1">
            <a:off x="19351499" y="7230291"/>
            <a:ext cx="278922" cy="2080274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1" name="Shape 481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482" name="Shape 482"/>
          <p:cNvSpPr/>
          <p:nvPr/>
        </p:nvSpPr>
        <p:spPr>
          <a:xfrm>
            <a:off x="16776963" y="9219424"/>
            <a:ext cx="6055865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483" name="Shape 483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4" name="Shape 484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sldNum" sz="quarter" idx="4294967295"/>
          </p:nvPr>
        </p:nvSpPr>
        <p:spPr>
          <a:xfrm>
            <a:off x="22505003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7" name="Shape 487"/>
          <p:cNvSpPr/>
          <p:nvPr/>
        </p:nvSpPr>
        <p:spPr>
          <a:xfrm>
            <a:off x="1565719" y="397512"/>
            <a:ext cx="4121554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pic>
        <p:nvPicPr>
          <p:cNvPr id="488" name="image20.png"/>
          <p:cNvPicPr>
            <a:picLocks noChangeAspect="1"/>
          </p:cNvPicPr>
          <p:nvPr/>
        </p:nvPicPr>
        <p:blipFill>
          <a:blip r:embed="rId2">
            <a:extLst/>
          </a:blip>
          <a:srcRect l="0" t="176" r="3492" b="0"/>
          <a:stretch>
            <a:fillRect/>
          </a:stretch>
        </p:blipFill>
        <p:spPr>
          <a:xfrm>
            <a:off x="313508" y="2863474"/>
            <a:ext cx="11834949" cy="10565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image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80607" y="2863475"/>
            <a:ext cx="11038509" cy="9807496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Shape 490"/>
          <p:cNvSpPr/>
          <p:nvPr/>
        </p:nvSpPr>
        <p:spPr>
          <a:xfrm>
            <a:off x="18114818" y="9296400"/>
            <a:ext cx="170262" cy="624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491" name="Shape 491"/>
          <p:cNvSpPr/>
          <p:nvPr/>
        </p:nvSpPr>
        <p:spPr>
          <a:xfrm>
            <a:off x="18067672" y="9334499"/>
            <a:ext cx="371116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0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4" name="Shape 494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495" name="Shape 495"/>
          <p:cNvSpPr/>
          <p:nvPr/>
        </p:nvSpPr>
        <p:spPr>
          <a:xfrm>
            <a:off x="19035991" y="9171774"/>
            <a:ext cx="4208777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출력 결과</a:t>
            </a:r>
          </a:p>
        </p:txBody>
      </p:sp>
      <p:sp>
        <p:nvSpPr>
          <p:cNvPr id="496" name="Shape 496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7" name="Shape 497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0" name="Shape 500"/>
          <p:cNvSpPr/>
          <p:nvPr/>
        </p:nvSpPr>
        <p:spPr>
          <a:xfrm>
            <a:off x="1565720" y="397512"/>
            <a:ext cx="4107092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Source Code</a:t>
            </a:r>
          </a:p>
        </p:txBody>
      </p:sp>
      <p:pic>
        <p:nvPicPr>
          <p:cNvPr id="501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7677" y="3583213"/>
            <a:ext cx="5113386" cy="8162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4" name="Shape 504"/>
          <p:cNvSpPr/>
          <p:nvPr/>
        </p:nvSpPr>
        <p:spPr>
          <a:xfrm>
            <a:off x="9855754" y="-261258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505" name="Shape 505"/>
          <p:cNvSpPr/>
          <p:nvPr/>
        </p:nvSpPr>
        <p:spPr>
          <a:xfrm>
            <a:off x="14403948" y="9292966"/>
            <a:ext cx="9020553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Analysis Scenario 6</a:t>
            </a:r>
          </a:p>
        </p:txBody>
      </p:sp>
      <p:sp>
        <p:nvSpPr>
          <p:cNvPr id="506" name="Shape 506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7" name="Shape 507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0" name="Shape 510"/>
          <p:cNvSpPr/>
          <p:nvPr/>
        </p:nvSpPr>
        <p:spPr>
          <a:xfrm>
            <a:off x="1438720" y="3056707"/>
            <a:ext cx="21316778" cy="82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 sz="3200">
                <a:latin typeface="Lato Light"/>
                <a:ea typeface="Lato Light"/>
                <a:cs typeface="Lato Light"/>
                <a:sym typeface="Lato Light"/>
              </a:defRPr>
            </a:pPr>
            <a:r>
              <a:t>&lt;요구 사항&gt;</a:t>
            </a:r>
            <a:r>
              <a:rPr b="0"/>
              <a:t> </a:t>
            </a:r>
          </a:p>
          <a:p>
            <a:pPr marL="742950" indent="-742950">
              <a:lnSpc>
                <a:spcPct val="150000"/>
              </a:lnSpc>
              <a:buSzPct val="100000"/>
              <a:buAutoNum type="arabicPeriod" startAt="1"/>
              <a:defRPr sz="3200">
                <a:latin typeface="Lato Light"/>
                <a:ea typeface="Lato Light"/>
                <a:cs typeface="Lato Light"/>
                <a:sym typeface="Lato Light"/>
              </a:defRPr>
            </a:pPr>
            <a:r>
              <a:t>Rating (range 1~5) 에 따른 유저의 수를 구한다.</a:t>
            </a:r>
          </a:p>
          <a:p>
            <a:pPr>
              <a:lnSpc>
                <a:spcPct val="150000"/>
              </a:lnSpc>
              <a:defRPr b="1" sz="3200">
                <a:latin typeface="Lato Light"/>
                <a:ea typeface="Lato Light"/>
                <a:cs typeface="Lato Light"/>
                <a:sym typeface="Lato Light"/>
              </a:defRPr>
            </a:pPr>
            <a:r>
              <a:t>&lt;해결 방법&gt;</a:t>
            </a:r>
          </a:p>
          <a:p>
            <a:pPr>
              <a:lnSpc>
                <a:spcPct val="150000"/>
              </a:lnSpc>
              <a:defRPr sz="3200">
                <a:latin typeface="Lato Light"/>
                <a:ea typeface="Lato Light"/>
                <a:cs typeface="Lato Light"/>
                <a:sym typeface="Lato Light"/>
              </a:defRPr>
            </a:pPr>
            <a:r>
              <a:t>주어진 DataSet에서 userID와 Rating을 사용한다.</a:t>
            </a:r>
          </a:p>
          <a:p>
            <a:pPr>
              <a:lnSpc>
                <a:spcPct val="150000"/>
              </a:lnSpc>
              <a:defRPr sz="3200">
                <a:latin typeface="Lato Light"/>
                <a:ea typeface="Lato Light"/>
                <a:cs typeface="Lato Light"/>
                <a:sym typeface="Lato Light"/>
              </a:defRPr>
            </a:pPr>
            <a:r>
              <a:t>Rating를 key값으로 userID를 value값으로 Map을 한 뒤 Hash Set을 이용해 userID 값을 table에 집어넣고 size를 구하는 reduce를 해준다.</a:t>
            </a:r>
          </a:p>
          <a:p>
            <a:pPr>
              <a:lnSpc>
                <a:spcPct val="150000"/>
              </a:lnSpc>
              <a:defRPr sz="32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 sz="3200">
                <a:latin typeface="Lato Light"/>
                <a:ea typeface="Lato Light"/>
                <a:cs typeface="Lato Light"/>
                <a:sym typeface="Lato Light"/>
              </a:defRPr>
            </a:pPr>
            <a:r>
              <a:t>&lt;설계&gt;</a:t>
            </a:r>
          </a:p>
          <a:p>
            <a:pPr marL="514350" indent="-514350">
              <a:lnSpc>
                <a:spcPct val="150000"/>
              </a:lnSpc>
              <a:buSzPct val="100000"/>
              <a:buAutoNum type="arabicPeriod" startAt="1"/>
              <a:defRPr sz="3200">
                <a:latin typeface="Lato Light"/>
                <a:ea typeface="Lato Light"/>
                <a:cs typeface="Lato Light"/>
                <a:sym typeface="Lato Light"/>
              </a:defRPr>
            </a:pPr>
            <a:r>
              <a:t>Input dataset을 TAB단위로 나눈다 (3개의 탭이 나오고 각각 순서대로 userID, song, rating 값으로 나눠진다)</a:t>
            </a:r>
          </a:p>
          <a:p>
            <a:pPr marL="514350" indent="-514350">
              <a:lnSpc>
                <a:spcPct val="150000"/>
              </a:lnSpc>
              <a:buSzPct val="100000"/>
              <a:buAutoNum type="arabicPeriod" startAt="1"/>
              <a:defRPr sz="3200">
                <a:latin typeface="Lato Light"/>
                <a:ea typeface="Lato Light"/>
                <a:cs typeface="Lato Light"/>
                <a:sym typeface="Lato Light"/>
              </a:defRPr>
            </a:pPr>
            <a:r>
              <a:t>&lt;Rating, UserID&gt;형식으로 key값과 value값을 주고 Map을 한다.</a:t>
            </a:r>
          </a:p>
          <a:p>
            <a:pPr marL="514350" indent="-514350">
              <a:lnSpc>
                <a:spcPct val="150000"/>
              </a:lnSpc>
              <a:buSzPct val="100000"/>
              <a:buAutoNum type="arabicPeriod" startAt="1"/>
              <a:defRPr sz="3200">
                <a:latin typeface="Lato Light"/>
                <a:ea typeface="Lato Light"/>
                <a:cs typeface="Lato Light"/>
                <a:sym typeface="Lato Light"/>
              </a:defRPr>
            </a:pPr>
            <a:r>
              <a:t>Hash Set을 사용해 UserID를 Table에 넣어주어 같은 rating 매칭되는 UserID의 size를 구해주는 reduce를 해준다. </a:t>
            </a:r>
          </a:p>
        </p:txBody>
      </p:sp>
      <p:sp>
        <p:nvSpPr>
          <p:cNvPr id="511" name="Shape 511"/>
          <p:cNvSpPr/>
          <p:nvPr/>
        </p:nvSpPr>
        <p:spPr>
          <a:xfrm>
            <a:off x="1565718" y="397512"/>
            <a:ext cx="6317526" cy="151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5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r>
              <a:t>Analysis Scenario 6</a:t>
            </a:r>
          </a:p>
          <a:p>
            <a:pPr>
              <a:lnSpc>
                <a:spcPct val="120000"/>
              </a:lnSpc>
              <a:defRPr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요구사항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해결방법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설계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4" name="Shape 514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42C35">
              <a:alpha val="87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515" name="Shape 515"/>
          <p:cNvSpPr/>
          <p:nvPr/>
        </p:nvSpPr>
        <p:spPr>
          <a:xfrm>
            <a:off x="17693974" y="11434615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6" name="Shape 516"/>
          <p:cNvSpPr/>
          <p:nvPr/>
        </p:nvSpPr>
        <p:spPr>
          <a:xfrm>
            <a:off x="15350134" y="7305985"/>
            <a:ext cx="902751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7" name="Shape 517"/>
          <p:cNvSpPr/>
          <p:nvPr/>
        </p:nvSpPr>
        <p:spPr>
          <a:xfrm>
            <a:off x="17597237" y="8204358"/>
            <a:ext cx="5827265" cy="231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Map &amp;</a:t>
            </a:r>
          </a:p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Reduce Task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0" name="Shape 520"/>
          <p:cNvSpPr/>
          <p:nvPr/>
        </p:nvSpPr>
        <p:spPr>
          <a:xfrm>
            <a:off x="1438720" y="4199706"/>
            <a:ext cx="21316778" cy="5342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                  &lt;Map&gt;						&lt;Reduce&gt;</a:t>
            </a:r>
            <a:endParaRPr sz="2800"/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									</a:t>
            </a:r>
          </a:p>
        </p:txBody>
      </p:sp>
      <p:sp>
        <p:nvSpPr>
          <p:cNvPr id="521" name="Shape 521"/>
          <p:cNvSpPr/>
          <p:nvPr/>
        </p:nvSpPr>
        <p:spPr>
          <a:xfrm>
            <a:off x="1565720" y="397512"/>
            <a:ext cx="6572021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Map &amp; Reduce Tasks</a:t>
            </a:r>
          </a:p>
        </p:txBody>
      </p:sp>
      <p:grpSp>
        <p:nvGrpSpPr>
          <p:cNvPr id="524" name="Group 524"/>
          <p:cNvGrpSpPr/>
          <p:nvPr/>
        </p:nvGrpSpPr>
        <p:grpSpPr>
          <a:xfrm>
            <a:off x="2612568" y="5714999"/>
            <a:ext cx="1515301" cy="1515301"/>
            <a:chOff x="0" y="0"/>
            <a:chExt cx="1515300" cy="1515300"/>
          </a:xfrm>
        </p:grpSpPr>
        <p:sp>
          <p:nvSpPr>
            <p:cNvPr id="522" name="Shape 522"/>
            <p:cNvSpPr/>
            <p:nvPr/>
          </p:nvSpPr>
          <p:spPr>
            <a:xfrm>
              <a:off x="-1" y="-1"/>
              <a:ext cx="1515301" cy="15153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21909" y="527776"/>
              <a:ext cx="1071479" cy="459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Rating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2882587" y="5191781"/>
            <a:ext cx="71688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Key</a:t>
            </a:r>
          </a:p>
        </p:txBody>
      </p:sp>
      <p:grpSp>
        <p:nvGrpSpPr>
          <p:cNvPr id="530" name="Group 530"/>
          <p:cNvGrpSpPr/>
          <p:nvPr/>
        </p:nvGrpSpPr>
        <p:grpSpPr>
          <a:xfrm>
            <a:off x="6066966" y="5217179"/>
            <a:ext cx="1515301" cy="2038521"/>
            <a:chOff x="-1" y="0"/>
            <a:chExt cx="1515300" cy="2038520"/>
          </a:xfrm>
        </p:grpSpPr>
        <p:grpSp>
          <p:nvGrpSpPr>
            <p:cNvPr id="528" name="Group 528"/>
            <p:cNvGrpSpPr/>
            <p:nvPr/>
          </p:nvGrpSpPr>
          <p:grpSpPr>
            <a:xfrm>
              <a:off x="-2" y="523219"/>
              <a:ext cx="1515301" cy="1515301"/>
              <a:chOff x="-1" y="0"/>
              <a:chExt cx="1515300" cy="1515300"/>
            </a:xfrm>
          </p:grpSpPr>
          <p:sp>
            <p:nvSpPr>
              <p:cNvPr id="526" name="Shape 526"/>
              <p:cNvSpPr/>
              <p:nvPr/>
            </p:nvSpPr>
            <p:spPr>
              <a:xfrm>
                <a:off x="-2" y="-1"/>
                <a:ext cx="1515302" cy="151530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pPr>
              </a:p>
            </p:txBody>
          </p:sp>
          <p:sp>
            <p:nvSpPr>
              <p:cNvPr id="527" name="Shape 527"/>
              <p:cNvSpPr/>
              <p:nvPr/>
            </p:nvSpPr>
            <p:spPr>
              <a:xfrm>
                <a:off x="221908" y="527775"/>
                <a:ext cx="1071482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/>
                <a:r>
                  <a:t>userID</a:t>
                </a:r>
              </a:p>
            </p:txBody>
          </p:sp>
        </p:grpSp>
        <p:sp>
          <p:nvSpPr>
            <p:cNvPr id="529" name="Shape 529"/>
            <p:cNvSpPr/>
            <p:nvPr/>
          </p:nvSpPr>
          <p:spPr>
            <a:xfrm>
              <a:off x="113260" y="-1"/>
              <a:ext cx="987407" cy="523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Value</a:t>
              </a:r>
            </a:p>
          </p:txBody>
        </p:sp>
      </p:grpSp>
      <p:sp>
        <p:nvSpPr>
          <p:cNvPr id="531" name="Shape 531"/>
          <p:cNvSpPr/>
          <p:nvPr/>
        </p:nvSpPr>
        <p:spPr>
          <a:xfrm>
            <a:off x="3370217" y="7230291"/>
            <a:ext cx="757649" cy="7003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2" name="Shape 532"/>
          <p:cNvSpPr/>
          <p:nvPr/>
        </p:nvSpPr>
        <p:spPr>
          <a:xfrm flipH="1">
            <a:off x="6059361" y="7255691"/>
            <a:ext cx="702124" cy="6749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533" name="Table 533"/>
          <p:cNvGraphicFramePr/>
          <p:nvPr/>
        </p:nvGraphicFramePr>
        <p:xfrm>
          <a:off x="1438720" y="8015164"/>
          <a:ext cx="7405391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Rating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userID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4" name="Table 534"/>
          <p:cNvGraphicFramePr/>
          <p:nvPr/>
        </p:nvGraphicFramePr>
        <p:xfrm>
          <a:off x="13783121" y="9437564"/>
          <a:ext cx="7405393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Rating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Number of user mach to rating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35" name="Shape 535"/>
          <p:cNvSpPr/>
          <p:nvPr/>
        </p:nvSpPr>
        <p:spPr>
          <a:xfrm>
            <a:off x="16106057" y="6583960"/>
            <a:ext cx="3560372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&lt;Rating, userID&gt;</a:t>
            </a:r>
          </a:p>
        </p:txBody>
      </p:sp>
      <p:sp>
        <p:nvSpPr>
          <p:cNvPr id="536" name="Shape 536"/>
          <p:cNvSpPr/>
          <p:nvPr/>
        </p:nvSpPr>
        <p:spPr>
          <a:xfrm>
            <a:off x="18734566" y="7255691"/>
            <a:ext cx="616933" cy="2181874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7" name="Shape 537"/>
          <p:cNvSpPr/>
          <p:nvPr/>
        </p:nvSpPr>
        <p:spPr>
          <a:xfrm flipH="1">
            <a:off x="15672392" y="7230291"/>
            <a:ext cx="1360969" cy="2207274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0" name="Shape 540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16776963" y="9219424"/>
            <a:ext cx="6055865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542" name="Shape 542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Shape 543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Num" sz="quarter" idx="4294967295"/>
          </p:nvPr>
        </p:nvSpPr>
        <p:spPr>
          <a:xfrm>
            <a:off x="22589760" y="1039540"/>
            <a:ext cx="365058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Shape 217"/>
          <p:cNvSpPr/>
          <p:nvPr/>
        </p:nvSpPr>
        <p:spPr>
          <a:xfrm>
            <a:off x="9855754" y="-7258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14397622" y="9292966"/>
            <a:ext cx="9026879" cy="131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Analysis Scenario 1</a:t>
            </a:r>
          </a:p>
        </p:txBody>
      </p:sp>
      <p:sp>
        <p:nvSpPr>
          <p:cNvPr id="219" name="Shape 219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Shape 220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6" name="Shape 546"/>
          <p:cNvSpPr/>
          <p:nvPr/>
        </p:nvSpPr>
        <p:spPr>
          <a:xfrm>
            <a:off x="1565718" y="397512"/>
            <a:ext cx="6073341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Code(Map)</a:t>
            </a:r>
          </a:p>
        </p:txBody>
      </p:sp>
      <p:pic>
        <p:nvPicPr>
          <p:cNvPr id="547" name="image23.png" descr="C:\Users\admin\Desktop\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1638" y="2774070"/>
            <a:ext cx="15017143" cy="10197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0" name="Shape 550"/>
          <p:cNvSpPr/>
          <p:nvPr/>
        </p:nvSpPr>
        <p:spPr>
          <a:xfrm>
            <a:off x="1565719" y="397512"/>
            <a:ext cx="6956650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Code(Reduce)</a:t>
            </a:r>
          </a:p>
        </p:txBody>
      </p:sp>
      <p:pic>
        <p:nvPicPr>
          <p:cNvPr id="551" name="image24.png" descr="C:\Users\admin\Desktop\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6884" y="3897083"/>
            <a:ext cx="16493881" cy="8465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4" name="Shape 554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555" name="Shape 555"/>
          <p:cNvSpPr/>
          <p:nvPr/>
        </p:nvSpPr>
        <p:spPr>
          <a:xfrm>
            <a:off x="19035991" y="9171774"/>
            <a:ext cx="4208777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출력 결과</a:t>
            </a:r>
          </a:p>
        </p:txBody>
      </p:sp>
      <p:sp>
        <p:nvSpPr>
          <p:cNvPr id="556" name="Shape 556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7" name="Shape 557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0" name="Shape 560"/>
          <p:cNvSpPr/>
          <p:nvPr/>
        </p:nvSpPr>
        <p:spPr>
          <a:xfrm>
            <a:off x="1565719" y="397512"/>
            <a:ext cx="23885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Output</a:t>
            </a:r>
          </a:p>
        </p:txBody>
      </p:sp>
      <p:pic>
        <p:nvPicPr>
          <p:cNvPr id="561" name="image25.png" descr="C:\Users\admin\Desktop\outpu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371" y="4833256"/>
            <a:ext cx="23446506" cy="5346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type="sldNum" sz="quarter" idx="4294967295"/>
          </p:nvPr>
        </p:nvSpPr>
        <p:spPr>
          <a:xfrm>
            <a:off x="22505001" y="1039540"/>
            <a:ext cx="534573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4" name="Shape 564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42C35">
              <a:alpha val="87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565" name="Shape 565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6" name="Shape 566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7" name="Shape 567"/>
          <p:cNvSpPr/>
          <p:nvPr/>
        </p:nvSpPr>
        <p:spPr>
          <a:xfrm>
            <a:off x="13959771" y="8725699"/>
            <a:ext cx="9964264" cy="211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138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Thank you!!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Num" sz="quarter" idx="4294967295"/>
          </p:nvPr>
        </p:nvSpPr>
        <p:spPr>
          <a:xfrm>
            <a:off x="22589760" y="1039540"/>
            <a:ext cx="365058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Shape 223"/>
          <p:cNvSpPr/>
          <p:nvPr/>
        </p:nvSpPr>
        <p:spPr>
          <a:xfrm>
            <a:off x="1438720" y="3056706"/>
            <a:ext cx="21316778" cy="9245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&lt;요구 사항&gt;</a:t>
            </a:r>
          </a:p>
          <a:p>
            <a:pPr>
              <a:lnSpc>
                <a:spcPct val="150000"/>
              </a:lnSpc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각 노래당 사용자들로부터 받은 점수의 평균을 구한 뒤 내림차순 정렬하여 순위를 매긴다.</a:t>
            </a:r>
          </a:p>
          <a:p>
            <a:pPr marL="742950" indent="-742950">
              <a:lnSpc>
                <a:spcPct val="150000"/>
              </a:lnSpc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&lt;해결 방법&gt;</a:t>
            </a:r>
          </a:p>
          <a:p>
            <a:pPr>
              <a:lnSpc>
                <a:spcPct val="150000"/>
              </a:lnSpc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각 노래의 점수별로 Map을 한 뒤, (점수의 총 합) / (점수의 개수)로 점수의 평균을 구한다.</a:t>
            </a:r>
          </a:p>
          <a:p>
            <a:pPr>
              <a:lnSpc>
                <a:spcPct val="150000"/>
              </a:lnSpc>
              <a:defRPr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&lt;설계&gt;</a:t>
            </a:r>
          </a:p>
          <a:p>
            <a:pPr marL="514350" indent="-514350">
              <a:lnSpc>
                <a:spcPct val="150000"/>
              </a:lnSpc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Text를 /t을 기준으로 나눈 후 2번째 노래의 Track_No, 3번째 노래의 점수를 가져온다.  </a:t>
            </a:r>
          </a:p>
          <a:p>
            <a:pPr marL="514350" indent="-514350">
              <a:lnSpc>
                <a:spcPct val="150000"/>
              </a:lnSpc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&lt;노래의 Track_No, 점수[List]&gt;의 형식으로 Map을 한다.</a:t>
            </a:r>
          </a:p>
          <a:p>
            <a:pPr marL="514350" indent="-514350">
              <a:lnSpc>
                <a:spcPct val="150000"/>
              </a:lnSpc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Reduce에서 double avg를 선언한 후 점수의 합 / 점수의 개수로 노래의 평균 값을 구한다.</a:t>
            </a:r>
          </a:p>
          <a:p>
            <a:pPr marL="514350" indent="-514350">
              <a:lnSpc>
                <a:spcPct val="150000"/>
              </a:lnSpc>
              <a:buSzPct val="100000"/>
              <a:buAutoNum type="arabicPeriod" startAt="1"/>
              <a:defRPr>
                <a:latin typeface="Lato Light"/>
                <a:ea typeface="Lato Light"/>
                <a:cs typeface="Lato Light"/>
                <a:sym typeface="Lato Light"/>
              </a:defRPr>
            </a:pPr>
            <a:r>
              <a:t>Text파일로 Output을 작성할 시, 점수별로 내림차순 정렬한다.</a:t>
            </a:r>
          </a:p>
        </p:txBody>
      </p:sp>
      <p:sp>
        <p:nvSpPr>
          <p:cNvPr id="224" name="Shape 224"/>
          <p:cNvSpPr/>
          <p:nvPr/>
        </p:nvSpPr>
        <p:spPr>
          <a:xfrm>
            <a:off x="1565720" y="397512"/>
            <a:ext cx="6317525" cy="151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5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r>
              <a:t>Analysis Scenario 1</a:t>
            </a:r>
          </a:p>
          <a:p>
            <a:pPr>
              <a:lnSpc>
                <a:spcPct val="120000"/>
              </a:lnSpc>
              <a:defRPr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요구사항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해결방법</a:t>
            </a:r>
            <a:r>
              <a:rPr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t>설계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Num" sz="quarter" idx="4294967295"/>
          </p:nvPr>
        </p:nvSpPr>
        <p:spPr>
          <a:xfrm>
            <a:off x="22589760" y="1039540"/>
            <a:ext cx="365058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Shape 227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42C35">
              <a:alpha val="87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17693974" y="11434615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Shape 229"/>
          <p:cNvSpPr/>
          <p:nvPr/>
        </p:nvSpPr>
        <p:spPr>
          <a:xfrm>
            <a:off x="15350134" y="7305985"/>
            <a:ext cx="902751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0" name="Shape 230"/>
          <p:cNvSpPr/>
          <p:nvPr/>
        </p:nvSpPr>
        <p:spPr>
          <a:xfrm>
            <a:off x="17464972" y="8204358"/>
            <a:ext cx="5959532" cy="2407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r>
              <a:t>Map &amp;</a:t>
            </a:r>
          </a:p>
          <a:p>
            <a:pPr algn="r">
              <a:lnSpc>
                <a:spcPct val="90000"/>
              </a:lnSpc>
              <a:defRPr sz="8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r>
              <a:t>Reduce Task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Num" sz="quarter" idx="4294967295"/>
          </p:nvPr>
        </p:nvSpPr>
        <p:spPr>
          <a:xfrm>
            <a:off x="22589760" y="1039540"/>
            <a:ext cx="365058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Shape 233"/>
          <p:cNvSpPr/>
          <p:nvPr/>
        </p:nvSpPr>
        <p:spPr>
          <a:xfrm>
            <a:off x="1438720" y="4199706"/>
            <a:ext cx="21316778" cy="5342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                  &lt;Map&gt;						&lt;Reduce&gt;</a:t>
            </a:r>
            <a:endParaRPr sz="2800"/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sz="2800">
                <a:latin typeface="Lato Light"/>
                <a:ea typeface="Lato Light"/>
                <a:cs typeface="Lato Light"/>
                <a:sym typeface="Lato Light"/>
              </a:defRPr>
            </a:pPr>
          </a:p>
          <a:p>
            <a:pPr>
              <a:lnSpc>
                <a:spcPct val="150000"/>
              </a:lnSpc>
              <a:defRPr b="1">
                <a:latin typeface="Lato Light"/>
                <a:ea typeface="Lato Light"/>
                <a:cs typeface="Lato Light"/>
                <a:sym typeface="Lato Light"/>
              </a:defRPr>
            </a:pPr>
            <a:r>
              <a:t>									</a:t>
            </a:r>
          </a:p>
        </p:txBody>
      </p:sp>
      <p:sp>
        <p:nvSpPr>
          <p:cNvPr id="234" name="Shape 234"/>
          <p:cNvSpPr/>
          <p:nvPr/>
        </p:nvSpPr>
        <p:spPr>
          <a:xfrm>
            <a:off x="1565720" y="397512"/>
            <a:ext cx="6572021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4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Map &amp; Reduce Tasks</a:t>
            </a:r>
          </a:p>
        </p:txBody>
      </p:sp>
      <p:grpSp>
        <p:nvGrpSpPr>
          <p:cNvPr id="237" name="Group 237"/>
          <p:cNvGrpSpPr/>
          <p:nvPr/>
        </p:nvGrpSpPr>
        <p:grpSpPr>
          <a:xfrm>
            <a:off x="2612568" y="5714999"/>
            <a:ext cx="1515301" cy="1515301"/>
            <a:chOff x="0" y="0"/>
            <a:chExt cx="1515300" cy="1515300"/>
          </a:xfrm>
        </p:grpSpPr>
        <p:sp>
          <p:nvSpPr>
            <p:cNvPr id="235" name="Shape 235"/>
            <p:cNvSpPr/>
            <p:nvPr/>
          </p:nvSpPr>
          <p:spPr>
            <a:xfrm>
              <a:off x="-1" y="-1"/>
              <a:ext cx="1515301" cy="15153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221909" y="343626"/>
              <a:ext cx="1071479" cy="828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Track_No</a:t>
              </a:r>
            </a:p>
          </p:txBody>
        </p:sp>
      </p:grpSp>
      <p:sp>
        <p:nvSpPr>
          <p:cNvPr id="238" name="Shape 238"/>
          <p:cNvSpPr/>
          <p:nvPr/>
        </p:nvSpPr>
        <p:spPr>
          <a:xfrm>
            <a:off x="2882587" y="5191781"/>
            <a:ext cx="71688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Key</a:t>
            </a:r>
          </a:p>
        </p:txBody>
      </p:sp>
      <p:grpSp>
        <p:nvGrpSpPr>
          <p:cNvPr id="243" name="Group 243"/>
          <p:cNvGrpSpPr/>
          <p:nvPr/>
        </p:nvGrpSpPr>
        <p:grpSpPr>
          <a:xfrm>
            <a:off x="6066966" y="5217179"/>
            <a:ext cx="1515301" cy="2038521"/>
            <a:chOff x="-1" y="0"/>
            <a:chExt cx="1515300" cy="2038520"/>
          </a:xfrm>
        </p:grpSpPr>
        <p:grpSp>
          <p:nvGrpSpPr>
            <p:cNvPr id="241" name="Group 241"/>
            <p:cNvGrpSpPr/>
            <p:nvPr/>
          </p:nvGrpSpPr>
          <p:grpSpPr>
            <a:xfrm>
              <a:off x="-2" y="523219"/>
              <a:ext cx="1515301" cy="1515301"/>
              <a:chOff x="-1" y="0"/>
              <a:chExt cx="1515300" cy="1515300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-2" y="-1"/>
                <a:ext cx="1515302" cy="151530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p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221908" y="527775"/>
                <a:ext cx="1071482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/>
                <a:r>
                  <a:t>Score</a:t>
                </a:r>
              </a:p>
            </p:txBody>
          </p:sp>
        </p:grpSp>
        <p:sp>
          <p:nvSpPr>
            <p:cNvPr id="242" name="Shape 242"/>
            <p:cNvSpPr/>
            <p:nvPr/>
          </p:nvSpPr>
          <p:spPr>
            <a:xfrm>
              <a:off x="113260" y="-1"/>
              <a:ext cx="987407" cy="523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/>
              <a:r>
                <a:t>Value</a:t>
              </a:r>
            </a:p>
          </p:txBody>
        </p:sp>
      </p:grpSp>
      <p:sp>
        <p:nvSpPr>
          <p:cNvPr id="244" name="Shape 244"/>
          <p:cNvSpPr/>
          <p:nvPr/>
        </p:nvSpPr>
        <p:spPr>
          <a:xfrm>
            <a:off x="3370217" y="7230291"/>
            <a:ext cx="757649" cy="7003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 flipH="1">
            <a:off x="6059361" y="7255691"/>
            <a:ext cx="702124" cy="674937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246" name="Table 246"/>
          <p:cNvGraphicFramePr/>
          <p:nvPr/>
        </p:nvGraphicFramePr>
        <p:xfrm>
          <a:off x="1438720" y="8015164"/>
          <a:ext cx="7405391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Track_No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List[5,4,1, …, 3]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Table 247"/>
          <p:cNvGraphicFramePr/>
          <p:nvPr/>
        </p:nvGraphicFramePr>
        <p:xfrm>
          <a:off x="13783121" y="9437564"/>
          <a:ext cx="7405393" cy="1200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2695"/>
                <a:gridCol w="3702695"/>
              </a:tblGrid>
              <a:tr h="1200682"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Track_No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</a:p>
                    <a:p>
                      <a:pPr>
                        <a:defRPr sz="3600">
                          <a:solidFill>
                            <a:srgbClr val="FFFFFF"/>
                          </a:solidFill>
                          <a:sym typeface="Calibri Light"/>
                        </a:defRPr>
                      </a:pPr>
                      <a:r>
                        <a:t>AVG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48" name="Shape 248"/>
          <p:cNvSpPr/>
          <p:nvPr/>
        </p:nvSpPr>
        <p:spPr>
          <a:xfrm>
            <a:off x="16106057" y="6583960"/>
            <a:ext cx="5497221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/>
            <a:r>
              <a:t>Avg = (5+4+1+…+3)/count</a:t>
            </a:r>
          </a:p>
        </p:txBody>
      </p:sp>
      <p:sp>
        <p:nvSpPr>
          <p:cNvPr id="249" name="Shape 249"/>
          <p:cNvSpPr/>
          <p:nvPr/>
        </p:nvSpPr>
        <p:spPr>
          <a:xfrm>
            <a:off x="19111047" y="7230291"/>
            <a:ext cx="240452" cy="2080274"/>
          </a:xfrm>
          <a:prstGeom prst="line">
            <a:avLst/>
          </a:prstGeom>
          <a:ln w="6350">
            <a:solidFill>
              <a:srgbClr val="73757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Num" sz="quarter" idx="4294967295"/>
          </p:nvPr>
        </p:nvSpPr>
        <p:spPr>
          <a:xfrm>
            <a:off x="22589760" y="1039540"/>
            <a:ext cx="365058" cy="551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Shape 252"/>
          <p:cNvSpPr/>
          <p:nvPr/>
        </p:nvSpPr>
        <p:spPr>
          <a:xfrm>
            <a:off x="9855754" y="-1"/>
            <a:ext cx="14564950" cy="1371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8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16776963" y="9219424"/>
            <a:ext cx="6055865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lnSpc>
                <a:spcPct val="90000"/>
              </a:lnSpc>
              <a:defRPr sz="8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254" name="Shape 254"/>
          <p:cNvSpPr/>
          <p:nvPr/>
        </p:nvSpPr>
        <p:spPr>
          <a:xfrm>
            <a:off x="17693974" y="11375542"/>
            <a:ext cx="6726727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" name="Shape 255"/>
          <p:cNvSpPr/>
          <p:nvPr/>
        </p:nvSpPr>
        <p:spPr>
          <a:xfrm>
            <a:off x="13282627" y="8330238"/>
            <a:ext cx="11095026" cy="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737572"/>
      </a:dk1>
      <a:lt1>
        <a:srgbClr val="FFFFFF"/>
      </a:lt1>
      <a:dk2>
        <a:srgbClr val="A7A7A7"/>
      </a:dk2>
      <a:lt2>
        <a:srgbClr val="535353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6D6F6B"/>
      </a:accent6>
      <a:hlink>
        <a:srgbClr val="0000FF"/>
      </a:hlink>
      <a:folHlink>
        <a:srgbClr val="FF00FF"/>
      </a:folHlink>
    </a:clrScheme>
    <a:fontScheme name="Default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8284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+mj-lt"/>
            <a:ea typeface="+mj-ea"/>
            <a:cs typeface="+mj-cs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18284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+mj-lt"/>
            <a:ea typeface="+mj-ea"/>
            <a:cs typeface="+mj-cs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6D6F6B"/>
      </a:accent6>
      <a:hlink>
        <a:srgbClr val="0000FF"/>
      </a:hlink>
      <a:folHlink>
        <a:srgbClr val="FF00FF"/>
      </a:folHlink>
    </a:clrScheme>
    <a:fontScheme name="Default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8284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+mj-lt"/>
            <a:ea typeface="+mj-ea"/>
            <a:cs typeface="+mj-cs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18284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37572"/>
            </a:solidFill>
            <a:effectLst/>
            <a:uFillTx/>
            <a:latin typeface="+mj-lt"/>
            <a:ea typeface="+mj-ea"/>
            <a:cs typeface="+mj-cs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