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1A7C-8088-473B-BE2B-73C29A291B47}"/>
              </a:ext>
            </a:extLst>
          </p:cNvPr>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ko-KR" altLang="en-US"/>
          </a:p>
        </p:txBody>
      </p:sp>
      <p:sp>
        <p:nvSpPr>
          <p:cNvPr id="3" name="Subtitle 2">
            <a:extLst>
              <a:ext uri="{FF2B5EF4-FFF2-40B4-BE49-F238E27FC236}">
                <a16:creationId xmlns:a16="http://schemas.microsoft.com/office/drawing/2014/main" id="{BA06DB31-148D-4B4C-9DAD-34DD3D9347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sp>
        <p:nvSpPr>
          <p:cNvPr id="4" name="Date Placeholder 3">
            <a:extLst>
              <a:ext uri="{FF2B5EF4-FFF2-40B4-BE49-F238E27FC236}">
                <a16:creationId xmlns:a16="http://schemas.microsoft.com/office/drawing/2014/main" id="{3815F738-6843-4D19-A83B-ED8A8C6B311F}"/>
              </a:ext>
            </a:extLst>
          </p:cNvPr>
          <p:cNvSpPr>
            <a:spLocks noGrp="1"/>
          </p:cNvSpPr>
          <p:nvPr>
            <p:ph type="dt" sz="half" idx="10"/>
          </p:nvPr>
        </p:nvSpPr>
        <p:spPr/>
        <p:txBody>
          <a:bodyPr/>
          <a:lstStyle/>
          <a:p>
            <a:fld id="{DD2211D1-878D-4AD2-A3C2-F3B7A3ADA6B8}" type="datetimeFigureOut">
              <a:rPr lang="ko-KR" altLang="en-US" smtClean="0"/>
              <a:t>2018-05-10</a:t>
            </a:fld>
            <a:endParaRPr lang="ko-KR" altLang="en-US"/>
          </a:p>
        </p:txBody>
      </p:sp>
      <p:sp>
        <p:nvSpPr>
          <p:cNvPr id="5" name="Footer Placeholder 4">
            <a:extLst>
              <a:ext uri="{FF2B5EF4-FFF2-40B4-BE49-F238E27FC236}">
                <a16:creationId xmlns:a16="http://schemas.microsoft.com/office/drawing/2014/main" id="{EEBD1376-D553-4708-95F7-7158F8EE5580}"/>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C438C242-34B7-4658-AE61-6F4F7C65AD46}"/>
              </a:ext>
            </a:extLst>
          </p:cNvPr>
          <p:cNvSpPr>
            <a:spLocks noGrp="1"/>
          </p:cNvSpPr>
          <p:nvPr>
            <p:ph type="sldNum" sz="quarter" idx="12"/>
          </p:nvPr>
        </p:nvSpPr>
        <p:spPr/>
        <p:txBody>
          <a:bodyPr/>
          <a:lstStyle/>
          <a:p>
            <a:fld id="{271D7233-B5B2-4958-B72B-BAC0CA2E2AED}" type="slidenum">
              <a:rPr lang="ko-KR" altLang="en-US" smtClean="0"/>
              <a:t>‹#›</a:t>
            </a:fld>
            <a:endParaRPr lang="ko-KR" altLang="en-US"/>
          </a:p>
        </p:txBody>
      </p:sp>
    </p:spTree>
    <p:extLst>
      <p:ext uri="{BB962C8B-B14F-4D97-AF65-F5344CB8AC3E}">
        <p14:creationId xmlns:p14="http://schemas.microsoft.com/office/powerpoint/2010/main" val="356172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D703F-1DB4-4B4F-B5B7-912F8AC67255}"/>
              </a:ext>
            </a:extLst>
          </p:cNvPr>
          <p:cNvSpPr>
            <a:spLocks noGrp="1"/>
          </p:cNvSpPr>
          <p:nvPr>
            <p:ph type="title"/>
          </p:nvPr>
        </p:nvSpPr>
        <p:spPr/>
        <p:txBody>
          <a:bodyPr/>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E3ECDD69-2090-450F-8A64-85D7E037FE56}"/>
              </a:ext>
            </a:extLst>
          </p:cNvPr>
          <p:cNvSpPr>
            <a:spLocks noGrp="1"/>
          </p:cNvSpPr>
          <p:nvPr>
            <p:ph type="body" orient="vert" idx="1"/>
          </p:nvPr>
        </p:nvSpPr>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735C0288-2854-41F6-A531-62D8712202BF}"/>
              </a:ext>
            </a:extLst>
          </p:cNvPr>
          <p:cNvSpPr>
            <a:spLocks noGrp="1"/>
          </p:cNvSpPr>
          <p:nvPr>
            <p:ph type="dt" sz="half" idx="10"/>
          </p:nvPr>
        </p:nvSpPr>
        <p:spPr/>
        <p:txBody>
          <a:bodyPr/>
          <a:lstStyle/>
          <a:p>
            <a:fld id="{DD2211D1-878D-4AD2-A3C2-F3B7A3ADA6B8}" type="datetimeFigureOut">
              <a:rPr lang="ko-KR" altLang="en-US" smtClean="0"/>
              <a:t>2018-05-10</a:t>
            </a:fld>
            <a:endParaRPr lang="ko-KR" altLang="en-US"/>
          </a:p>
        </p:txBody>
      </p:sp>
      <p:sp>
        <p:nvSpPr>
          <p:cNvPr id="5" name="Footer Placeholder 4">
            <a:extLst>
              <a:ext uri="{FF2B5EF4-FFF2-40B4-BE49-F238E27FC236}">
                <a16:creationId xmlns:a16="http://schemas.microsoft.com/office/drawing/2014/main" id="{82B57B4B-2B26-4D73-8EEF-FA88F9613ADA}"/>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55667551-C95B-4C59-A61F-91B9F2954AE2}"/>
              </a:ext>
            </a:extLst>
          </p:cNvPr>
          <p:cNvSpPr>
            <a:spLocks noGrp="1"/>
          </p:cNvSpPr>
          <p:nvPr>
            <p:ph type="sldNum" sz="quarter" idx="12"/>
          </p:nvPr>
        </p:nvSpPr>
        <p:spPr/>
        <p:txBody>
          <a:bodyPr/>
          <a:lstStyle/>
          <a:p>
            <a:fld id="{271D7233-B5B2-4958-B72B-BAC0CA2E2AED}" type="slidenum">
              <a:rPr lang="ko-KR" altLang="en-US" smtClean="0"/>
              <a:t>‹#›</a:t>
            </a:fld>
            <a:endParaRPr lang="ko-KR" altLang="en-US"/>
          </a:p>
        </p:txBody>
      </p:sp>
    </p:spTree>
    <p:extLst>
      <p:ext uri="{BB962C8B-B14F-4D97-AF65-F5344CB8AC3E}">
        <p14:creationId xmlns:p14="http://schemas.microsoft.com/office/powerpoint/2010/main" val="2602928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C425E2-A498-4346-AA08-4F88BED5131F}"/>
              </a:ext>
            </a:extLst>
          </p:cNvPr>
          <p:cNvSpPr>
            <a:spLocks noGrp="1"/>
          </p:cNvSpPr>
          <p:nvPr>
            <p:ph type="title" orient="vert"/>
          </p:nvPr>
        </p:nvSpPr>
        <p:spPr>
          <a:xfrm>
            <a:off x="8724900" y="365125"/>
            <a:ext cx="2628900" cy="5811838"/>
          </a:xfrm>
        </p:spPr>
        <p:txBody>
          <a:bodyPr vert="eaVert"/>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274DCA2E-7FFF-4FD7-BCF1-F8C2E28A055B}"/>
              </a:ext>
            </a:extLst>
          </p:cNvPr>
          <p:cNvSpPr>
            <a:spLocks noGrp="1"/>
          </p:cNvSpPr>
          <p:nvPr>
            <p:ph type="body" orient="vert" idx="1"/>
          </p:nvPr>
        </p:nvSpPr>
        <p:spPr>
          <a:xfrm>
            <a:off x="838200" y="365125"/>
            <a:ext cx="7734300" cy="5811838"/>
          </a:xfrm>
        </p:spPr>
        <p:txBody>
          <a:bodyPr vert="eaVert"/>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8CE43F57-C508-463B-B3E0-E80CFE1D0C8D}"/>
              </a:ext>
            </a:extLst>
          </p:cNvPr>
          <p:cNvSpPr>
            <a:spLocks noGrp="1"/>
          </p:cNvSpPr>
          <p:nvPr>
            <p:ph type="dt" sz="half" idx="10"/>
          </p:nvPr>
        </p:nvSpPr>
        <p:spPr/>
        <p:txBody>
          <a:bodyPr/>
          <a:lstStyle/>
          <a:p>
            <a:fld id="{DD2211D1-878D-4AD2-A3C2-F3B7A3ADA6B8}" type="datetimeFigureOut">
              <a:rPr lang="ko-KR" altLang="en-US" smtClean="0"/>
              <a:t>2018-05-10</a:t>
            </a:fld>
            <a:endParaRPr lang="ko-KR" altLang="en-US"/>
          </a:p>
        </p:txBody>
      </p:sp>
      <p:sp>
        <p:nvSpPr>
          <p:cNvPr id="5" name="Footer Placeholder 4">
            <a:extLst>
              <a:ext uri="{FF2B5EF4-FFF2-40B4-BE49-F238E27FC236}">
                <a16:creationId xmlns:a16="http://schemas.microsoft.com/office/drawing/2014/main" id="{B26481C4-FD6F-44F9-BC88-DBD9777FDCF0}"/>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A4449D5F-6027-4D5E-BE6A-3F5D7F65CC43}"/>
              </a:ext>
            </a:extLst>
          </p:cNvPr>
          <p:cNvSpPr>
            <a:spLocks noGrp="1"/>
          </p:cNvSpPr>
          <p:nvPr>
            <p:ph type="sldNum" sz="quarter" idx="12"/>
          </p:nvPr>
        </p:nvSpPr>
        <p:spPr/>
        <p:txBody>
          <a:bodyPr/>
          <a:lstStyle/>
          <a:p>
            <a:fld id="{271D7233-B5B2-4958-B72B-BAC0CA2E2AED}" type="slidenum">
              <a:rPr lang="ko-KR" altLang="en-US" smtClean="0"/>
              <a:t>‹#›</a:t>
            </a:fld>
            <a:endParaRPr lang="ko-KR" altLang="en-US"/>
          </a:p>
        </p:txBody>
      </p:sp>
    </p:spTree>
    <p:extLst>
      <p:ext uri="{BB962C8B-B14F-4D97-AF65-F5344CB8AC3E}">
        <p14:creationId xmlns:p14="http://schemas.microsoft.com/office/powerpoint/2010/main" val="117479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86AC-728C-4D98-ABF9-176E2DD9370B}"/>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1EA85B1D-0BEA-4217-B6B9-01D0AC620B82}"/>
              </a:ext>
            </a:extLst>
          </p:cNvPr>
          <p:cNvSpPr>
            <a:spLocks noGrp="1"/>
          </p:cNvSpPr>
          <p:nvPr>
            <p:ph idx="1"/>
          </p:nvPr>
        </p:nvSpPr>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6FEBF197-5601-4F12-A70D-EC37FEA5FB50}"/>
              </a:ext>
            </a:extLst>
          </p:cNvPr>
          <p:cNvSpPr>
            <a:spLocks noGrp="1"/>
          </p:cNvSpPr>
          <p:nvPr>
            <p:ph type="dt" sz="half" idx="10"/>
          </p:nvPr>
        </p:nvSpPr>
        <p:spPr/>
        <p:txBody>
          <a:bodyPr/>
          <a:lstStyle/>
          <a:p>
            <a:fld id="{DD2211D1-878D-4AD2-A3C2-F3B7A3ADA6B8}" type="datetimeFigureOut">
              <a:rPr lang="ko-KR" altLang="en-US" smtClean="0"/>
              <a:t>2018-05-10</a:t>
            </a:fld>
            <a:endParaRPr lang="ko-KR" altLang="en-US"/>
          </a:p>
        </p:txBody>
      </p:sp>
      <p:sp>
        <p:nvSpPr>
          <p:cNvPr id="5" name="Footer Placeholder 4">
            <a:extLst>
              <a:ext uri="{FF2B5EF4-FFF2-40B4-BE49-F238E27FC236}">
                <a16:creationId xmlns:a16="http://schemas.microsoft.com/office/drawing/2014/main" id="{A031B77B-C12E-438A-8CC7-FB3A05E9C4E8}"/>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32A3AEAF-0C76-4BF4-A1F9-76B43294B128}"/>
              </a:ext>
            </a:extLst>
          </p:cNvPr>
          <p:cNvSpPr>
            <a:spLocks noGrp="1"/>
          </p:cNvSpPr>
          <p:nvPr>
            <p:ph type="sldNum" sz="quarter" idx="12"/>
          </p:nvPr>
        </p:nvSpPr>
        <p:spPr/>
        <p:txBody>
          <a:bodyPr/>
          <a:lstStyle/>
          <a:p>
            <a:fld id="{271D7233-B5B2-4958-B72B-BAC0CA2E2AED}" type="slidenum">
              <a:rPr lang="ko-KR" altLang="en-US" smtClean="0"/>
              <a:t>‹#›</a:t>
            </a:fld>
            <a:endParaRPr lang="ko-KR" altLang="en-US"/>
          </a:p>
        </p:txBody>
      </p:sp>
    </p:spTree>
    <p:extLst>
      <p:ext uri="{BB962C8B-B14F-4D97-AF65-F5344CB8AC3E}">
        <p14:creationId xmlns:p14="http://schemas.microsoft.com/office/powerpoint/2010/main" val="275998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C2F6-12DF-41CA-8D36-F726F73F0515}"/>
              </a:ext>
            </a:extLst>
          </p:cNvPr>
          <p:cNvSpPr>
            <a:spLocks noGrp="1"/>
          </p:cNvSpPr>
          <p:nvPr>
            <p:ph type="title"/>
          </p:nvPr>
        </p:nvSpPr>
        <p:spPr>
          <a:xfrm>
            <a:off x="831850" y="1709738"/>
            <a:ext cx="10515600" cy="2852737"/>
          </a:xfrm>
        </p:spPr>
        <p:txBody>
          <a:bodyPr anchor="b"/>
          <a:lstStyle>
            <a:lvl1pPr>
              <a:defRPr sz="6000"/>
            </a:lvl1p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45153CBE-B6F4-4373-81D7-0C806577F9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Edit Master text styles</a:t>
            </a:r>
          </a:p>
        </p:txBody>
      </p:sp>
      <p:sp>
        <p:nvSpPr>
          <p:cNvPr id="4" name="Date Placeholder 3">
            <a:extLst>
              <a:ext uri="{FF2B5EF4-FFF2-40B4-BE49-F238E27FC236}">
                <a16:creationId xmlns:a16="http://schemas.microsoft.com/office/drawing/2014/main" id="{D02641D6-5AB0-4789-BEDA-5B1372CD5EAD}"/>
              </a:ext>
            </a:extLst>
          </p:cNvPr>
          <p:cNvSpPr>
            <a:spLocks noGrp="1"/>
          </p:cNvSpPr>
          <p:nvPr>
            <p:ph type="dt" sz="half" idx="10"/>
          </p:nvPr>
        </p:nvSpPr>
        <p:spPr/>
        <p:txBody>
          <a:bodyPr/>
          <a:lstStyle/>
          <a:p>
            <a:fld id="{DD2211D1-878D-4AD2-A3C2-F3B7A3ADA6B8}" type="datetimeFigureOut">
              <a:rPr lang="ko-KR" altLang="en-US" smtClean="0"/>
              <a:t>2018-05-10</a:t>
            </a:fld>
            <a:endParaRPr lang="ko-KR" altLang="en-US"/>
          </a:p>
        </p:txBody>
      </p:sp>
      <p:sp>
        <p:nvSpPr>
          <p:cNvPr id="5" name="Footer Placeholder 4">
            <a:extLst>
              <a:ext uri="{FF2B5EF4-FFF2-40B4-BE49-F238E27FC236}">
                <a16:creationId xmlns:a16="http://schemas.microsoft.com/office/drawing/2014/main" id="{D1093C73-AC17-4CAC-8F6C-3B338074BE59}"/>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4A47941C-6B3A-4136-956A-5378CEFFEC81}"/>
              </a:ext>
            </a:extLst>
          </p:cNvPr>
          <p:cNvSpPr>
            <a:spLocks noGrp="1"/>
          </p:cNvSpPr>
          <p:nvPr>
            <p:ph type="sldNum" sz="quarter" idx="12"/>
          </p:nvPr>
        </p:nvSpPr>
        <p:spPr/>
        <p:txBody>
          <a:bodyPr/>
          <a:lstStyle/>
          <a:p>
            <a:fld id="{271D7233-B5B2-4958-B72B-BAC0CA2E2AED}" type="slidenum">
              <a:rPr lang="ko-KR" altLang="en-US" smtClean="0"/>
              <a:t>‹#›</a:t>
            </a:fld>
            <a:endParaRPr lang="ko-KR" altLang="en-US"/>
          </a:p>
        </p:txBody>
      </p:sp>
    </p:spTree>
    <p:extLst>
      <p:ext uri="{BB962C8B-B14F-4D97-AF65-F5344CB8AC3E}">
        <p14:creationId xmlns:p14="http://schemas.microsoft.com/office/powerpoint/2010/main" val="103708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0303-2C93-4071-8ED4-D53FE59FD837}"/>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47ADA44A-10A6-4A2F-851F-8333E85AB56A}"/>
              </a:ext>
            </a:extLst>
          </p:cNvPr>
          <p:cNvSpPr>
            <a:spLocks noGrp="1"/>
          </p:cNvSpPr>
          <p:nvPr>
            <p:ph sz="half" idx="1"/>
          </p:nvPr>
        </p:nvSpPr>
        <p:spPr>
          <a:xfrm>
            <a:off x="838200" y="1825625"/>
            <a:ext cx="51816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a:extLst>
              <a:ext uri="{FF2B5EF4-FFF2-40B4-BE49-F238E27FC236}">
                <a16:creationId xmlns:a16="http://schemas.microsoft.com/office/drawing/2014/main" id="{3693434A-5EDB-4095-AB59-93CF92718591}"/>
              </a:ext>
            </a:extLst>
          </p:cNvPr>
          <p:cNvSpPr>
            <a:spLocks noGrp="1"/>
          </p:cNvSpPr>
          <p:nvPr>
            <p:ph sz="half" idx="2"/>
          </p:nvPr>
        </p:nvSpPr>
        <p:spPr>
          <a:xfrm>
            <a:off x="6172200" y="1825625"/>
            <a:ext cx="5181600" cy="435133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a:extLst>
              <a:ext uri="{FF2B5EF4-FFF2-40B4-BE49-F238E27FC236}">
                <a16:creationId xmlns:a16="http://schemas.microsoft.com/office/drawing/2014/main" id="{C4AB1645-2400-45FA-85D5-BCDED012AB9D}"/>
              </a:ext>
            </a:extLst>
          </p:cNvPr>
          <p:cNvSpPr>
            <a:spLocks noGrp="1"/>
          </p:cNvSpPr>
          <p:nvPr>
            <p:ph type="dt" sz="half" idx="10"/>
          </p:nvPr>
        </p:nvSpPr>
        <p:spPr/>
        <p:txBody>
          <a:bodyPr/>
          <a:lstStyle/>
          <a:p>
            <a:fld id="{DD2211D1-878D-4AD2-A3C2-F3B7A3ADA6B8}" type="datetimeFigureOut">
              <a:rPr lang="ko-KR" altLang="en-US" smtClean="0"/>
              <a:t>2018-05-10</a:t>
            </a:fld>
            <a:endParaRPr lang="ko-KR" altLang="en-US"/>
          </a:p>
        </p:txBody>
      </p:sp>
      <p:sp>
        <p:nvSpPr>
          <p:cNvPr id="6" name="Footer Placeholder 5">
            <a:extLst>
              <a:ext uri="{FF2B5EF4-FFF2-40B4-BE49-F238E27FC236}">
                <a16:creationId xmlns:a16="http://schemas.microsoft.com/office/drawing/2014/main" id="{AF4E89B5-1528-45C1-B584-01277CA278DA}"/>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33F977D4-65DA-4B6B-A117-95B261E0CD0F}"/>
              </a:ext>
            </a:extLst>
          </p:cNvPr>
          <p:cNvSpPr>
            <a:spLocks noGrp="1"/>
          </p:cNvSpPr>
          <p:nvPr>
            <p:ph type="sldNum" sz="quarter" idx="12"/>
          </p:nvPr>
        </p:nvSpPr>
        <p:spPr/>
        <p:txBody>
          <a:bodyPr/>
          <a:lstStyle/>
          <a:p>
            <a:fld id="{271D7233-B5B2-4958-B72B-BAC0CA2E2AED}" type="slidenum">
              <a:rPr lang="ko-KR" altLang="en-US" smtClean="0"/>
              <a:t>‹#›</a:t>
            </a:fld>
            <a:endParaRPr lang="ko-KR" altLang="en-US"/>
          </a:p>
        </p:txBody>
      </p:sp>
    </p:spTree>
    <p:extLst>
      <p:ext uri="{BB962C8B-B14F-4D97-AF65-F5344CB8AC3E}">
        <p14:creationId xmlns:p14="http://schemas.microsoft.com/office/powerpoint/2010/main" val="351807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71E8-0625-40B2-A3C2-5686BF0A5F32}"/>
              </a:ext>
            </a:extLst>
          </p:cNvPr>
          <p:cNvSpPr>
            <a:spLocks noGrp="1"/>
          </p:cNvSpPr>
          <p:nvPr>
            <p:ph type="title"/>
          </p:nvPr>
        </p:nvSpPr>
        <p:spPr>
          <a:xfrm>
            <a:off x="839788" y="365125"/>
            <a:ext cx="10515600" cy="1325563"/>
          </a:xfrm>
        </p:spPr>
        <p:txBody>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1BD91E56-4C1C-4CF5-8D6F-1740B3444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4" name="Content Placeholder 3">
            <a:extLst>
              <a:ext uri="{FF2B5EF4-FFF2-40B4-BE49-F238E27FC236}">
                <a16:creationId xmlns:a16="http://schemas.microsoft.com/office/drawing/2014/main" id="{3C5F19FC-DAB0-4284-8C77-80235EF3DE5F}"/>
              </a:ext>
            </a:extLst>
          </p:cNvPr>
          <p:cNvSpPr>
            <a:spLocks noGrp="1"/>
          </p:cNvSpPr>
          <p:nvPr>
            <p:ph sz="half" idx="2"/>
          </p:nvPr>
        </p:nvSpPr>
        <p:spPr>
          <a:xfrm>
            <a:off x="839788" y="2505075"/>
            <a:ext cx="5157787"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a:extLst>
              <a:ext uri="{FF2B5EF4-FFF2-40B4-BE49-F238E27FC236}">
                <a16:creationId xmlns:a16="http://schemas.microsoft.com/office/drawing/2014/main" id="{0636084C-A944-4054-ADE2-6FD547BBCB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Edit Master text styles</a:t>
            </a:r>
          </a:p>
        </p:txBody>
      </p:sp>
      <p:sp>
        <p:nvSpPr>
          <p:cNvPr id="6" name="Content Placeholder 5">
            <a:extLst>
              <a:ext uri="{FF2B5EF4-FFF2-40B4-BE49-F238E27FC236}">
                <a16:creationId xmlns:a16="http://schemas.microsoft.com/office/drawing/2014/main" id="{BC8C4669-6C4E-485A-B28D-4CF5E7E3D439}"/>
              </a:ext>
            </a:extLst>
          </p:cNvPr>
          <p:cNvSpPr>
            <a:spLocks noGrp="1"/>
          </p:cNvSpPr>
          <p:nvPr>
            <p:ph sz="quarter" idx="4"/>
          </p:nvPr>
        </p:nvSpPr>
        <p:spPr>
          <a:xfrm>
            <a:off x="6172200" y="2505075"/>
            <a:ext cx="5183188" cy="3684588"/>
          </a:xfrm>
        </p:spPr>
        <p:txBody>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a:extLst>
              <a:ext uri="{FF2B5EF4-FFF2-40B4-BE49-F238E27FC236}">
                <a16:creationId xmlns:a16="http://schemas.microsoft.com/office/drawing/2014/main" id="{B990AB26-6A44-4777-B96E-FC0B47277DE9}"/>
              </a:ext>
            </a:extLst>
          </p:cNvPr>
          <p:cNvSpPr>
            <a:spLocks noGrp="1"/>
          </p:cNvSpPr>
          <p:nvPr>
            <p:ph type="dt" sz="half" idx="10"/>
          </p:nvPr>
        </p:nvSpPr>
        <p:spPr/>
        <p:txBody>
          <a:bodyPr/>
          <a:lstStyle/>
          <a:p>
            <a:fld id="{DD2211D1-878D-4AD2-A3C2-F3B7A3ADA6B8}" type="datetimeFigureOut">
              <a:rPr lang="ko-KR" altLang="en-US" smtClean="0"/>
              <a:t>2018-05-10</a:t>
            </a:fld>
            <a:endParaRPr lang="ko-KR" altLang="en-US"/>
          </a:p>
        </p:txBody>
      </p:sp>
      <p:sp>
        <p:nvSpPr>
          <p:cNvPr id="8" name="Footer Placeholder 7">
            <a:extLst>
              <a:ext uri="{FF2B5EF4-FFF2-40B4-BE49-F238E27FC236}">
                <a16:creationId xmlns:a16="http://schemas.microsoft.com/office/drawing/2014/main" id="{78C35296-9051-4F37-97FD-1F54C75C7860}"/>
              </a:ext>
            </a:extLst>
          </p:cNvPr>
          <p:cNvSpPr>
            <a:spLocks noGrp="1"/>
          </p:cNvSpPr>
          <p:nvPr>
            <p:ph type="ftr" sz="quarter" idx="11"/>
          </p:nvPr>
        </p:nvSpPr>
        <p:spPr/>
        <p:txBody>
          <a:bodyPr/>
          <a:lstStyle/>
          <a:p>
            <a:endParaRPr lang="ko-KR" altLang="en-US"/>
          </a:p>
        </p:txBody>
      </p:sp>
      <p:sp>
        <p:nvSpPr>
          <p:cNvPr id="9" name="Slide Number Placeholder 8">
            <a:extLst>
              <a:ext uri="{FF2B5EF4-FFF2-40B4-BE49-F238E27FC236}">
                <a16:creationId xmlns:a16="http://schemas.microsoft.com/office/drawing/2014/main" id="{F6B28810-F012-4655-819F-7D355CA9D525}"/>
              </a:ext>
            </a:extLst>
          </p:cNvPr>
          <p:cNvSpPr>
            <a:spLocks noGrp="1"/>
          </p:cNvSpPr>
          <p:nvPr>
            <p:ph type="sldNum" sz="quarter" idx="12"/>
          </p:nvPr>
        </p:nvSpPr>
        <p:spPr/>
        <p:txBody>
          <a:bodyPr/>
          <a:lstStyle/>
          <a:p>
            <a:fld id="{271D7233-B5B2-4958-B72B-BAC0CA2E2AED}" type="slidenum">
              <a:rPr lang="ko-KR" altLang="en-US" smtClean="0"/>
              <a:t>‹#›</a:t>
            </a:fld>
            <a:endParaRPr lang="ko-KR" altLang="en-US"/>
          </a:p>
        </p:txBody>
      </p:sp>
    </p:spTree>
    <p:extLst>
      <p:ext uri="{BB962C8B-B14F-4D97-AF65-F5344CB8AC3E}">
        <p14:creationId xmlns:p14="http://schemas.microsoft.com/office/powerpoint/2010/main" val="31373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B776-EB58-4185-85F7-9B304F6578B1}"/>
              </a:ext>
            </a:extLst>
          </p:cNvPr>
          <p:cNvSpPr>
            <a:spLocks noGrp="1"/>
          </p:cNvSpPr>
          <p:nvPr>
            <p:ph type="title"/>
          </p:nvPr>
        </p:nvSpPr>
        <p:spPr/>
        <p:txBody>
          <a:bodyPr/>
          <a:lstStyle/>
          <a:p>
            <a:r>
              <a:rPr lang="en-US" altLang="ko-KR"/>
              <a:t>Click to edit Master title style</a:t>
            </a:r>
            <a:endParaRPr lang="ko-KR" altLang="en-US"/>
          </a:p>
        </p:txBody>
      </p:sp>
      <p:sp>
        <p:nvSpPr>
          <p:cNvPr id="3" name="Date Placeholder 2">
            <a:extLst>
              <a:ext uri="{FF2B5EF4-FFF2-40B4-BE49-F238E27FC236}">
                <a16:creationId xmlns:a16="http://schemas.microsoft.com/office/drawing/2014/main" id="{9DB02B92-0601-42E5-B235-2FBCDC0CAE6E}"/>
              </a:ext>
            </a:extLst>
          </p:cNvPr>
          <p:cNvSpPr>
            <a:spLocks noGrp="1"/>
          </p:cNvSpPr>
          <p:nvPr>
            <p:ph type="dt" sz="half" idx="10"/>
          </p:nvPr>
        </p:nvSpPr>
        <p:spPr/>
        <p:txBody>
          <a:bodyPr/>
          <a:lstStyle/>
          <a:p>
            <a:fld id="{DD2211D1-878D-4AD2-A3C2-F3B7A3ADA6B8}" type="datetimeFigureOut">
              <a:rPr lang="ko-KR" altLang="en-US" smtClean="0"/>
              <a:t>2018-05-10</a:t>
            </a:fld>
            <a:endParaRPr lang="ko-KR" altLang="en-US"/>
          </a:p>
        </p:txBody>
      </p:sp>
      <p:sp>
        <p:nvSpPr>
          <p:cNvPr id="4" name="Footer Placeholder 3">
            <a:extLst>
              <a:ext uri="{FF2B5EF4-FFF2-40B4-BE49-F238E27FC236}">
                <a16:creationId xmlns:a16="http://schemas.microsoft.com/office/drawing/2014/main" id="{ADF08339-8234-4BB8-97A3-D4AC793BDE3C}"/>
              </a:ext>
            </a:extLst>
          </p:cNvPr>
          <p:cNvSpPr>
            <a:spLocks noGrp="1"/>
          </p:cNvSpPr>
          <p:nvPr>
            <p:ph type="ftr" sz="quarter" idx="11"/>
          </p:nvPr>
        </p:nvSpPr>
        <p:spPr/>
        <p:txBody>
          <a:bodyPr/>
          <a:lstStyle/>
          <a:p>
            <a:endParaRPr lang="ko-KR" altLang="en-US"/>
          </a:p>
        </p:txBody>
      </p:sp>
      <p:sp>
        <p:nvSpPr>
          <p:cNvPr id="5" name="Slide Number Placeholder 4">
            <a:extLst>
              <a:ext uri="{FF2B5EF4-FFF2-40B4-BE49-F238E27FC236}">
                <a16:creationId xmlns:a16="http://schemas.microsoft.com/office/drawing/2014/main" id="{FD7CA197-C9A2-4CB5-BE4F-6D828CDCFFCA}"/>
              </a:ext>
            </a:extLst>
          </p:cNvPr>
          <p:cNvSpPr>
            <a:spLocks noGrp="1"/>
          </p:cNvSpPr>
          <p:nvPr>
            <p:ph type="sldNum" sz="quarter" idx="12"/>
          </p:nvPr>
        </p:nvSpPr>
        <p:spPr/>
        <p:txBody>
          <a:bodyPr/>
          <a:lstStyle/>
          <a:p>
            <a:fld id="{271D7233-B5B2-4958-B72B-BAC0CA2E2AED}" type="slidenum">
              <a:rPr lang="ko-KR" altLang="en-US" smtClean="0"/>
              <a:t>‹#›</a:t>
            </a:fld>
            <a:endParaRPr lang="ko-KR" altLang="en-US"/>
          </a:p>
        </p:txBody>
      </p:sp>
    </p:spTree>
    <p:extLst>
      <p:ext uri="{BB962C8B-B14F-4D97-AF65-F5344CB8AC3E}">
        <p14:creationId xmlns:p14="http://schemas.microsoft.com/office/powerpoint/2010/main" val="397905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055D3-6C58-404C-8A94-E975C88C1264}"/>
              </a:ext>
            </a:extLst>
          </p:cNvPr>
          <p:cNvSpPr>
            <a:spLocks noGrp="1"/>
          </p:cNvSpPr>
          <p:nvPr>
            <p:ph type="dt" sz="half" idx="10"/>
          </p:nvPr>
        </p:nvSpPr>
        <p:spPr/>
        <p:txBody>
          <a:bodyPr/>
          <a:lstStyle/>
          <a:p>
            <a:fld id="{DD2211D1-878D-4AD2-A3C2-F3B7A3ADA6B8}" type="datetimeFigureOut">
              <a:rPr lang="ko-KR" altLang="en-US" smtClean="0"/>
              <a:t>2018-05-10</a:t>
            </a:fld>
            <a:endParaRPr lang="ko-KR" altLang="en-US"/>
          </a:p>
        </p:txBody>
      </p:sp>
      <p:sp>
        <p:nvSpPr>
          <p:cNvPr id="3" name="Footer Placeholder 2">
            <a:extLst>
              <a:ext uri="{FF2B5EF4-FFF2-40B4-BE49-F238E27FC236}">
                <a16:creationId xmlns:a16="http://schemas.microsoft.com/office/drawing/2014/main" id="{9CEB5F45-A738-45BE-B465-E6DA0F44006F}"/>
              </a:ext>
            </a:extLst>
          </p:cNvPr>
          <p:cNvSpPr>
            <a:spLocks noGrp="1"/>
          </p:cNvSpPr>
          <p:nvPr>
            <p:ph type="ftr" sz="quarter" idx="11"/>
          </p:nvPr>
        </p:nvSpPr>
        <p:spPr/>
        <p:txBody>
          <a:bodyPr/>
          <a:lstStyle/>
          <a:p>
            <a:endParaRPr lang="ko-KR" altLang="en-US"/>
          </a:p>
        </p:txBody>
      </p:sp>
      <p:sp>
        <p:nvSpPr>
          <p:cNvPr id="4" name="Slide Number Placeholder 3">
            <a:extLst>
              <a:ext uri="{FF2B5EF4-FFF2-40B4-BE49-F238E27FC236}">
                <a16:creationId xmlns:a16="http://schemas.microsoft.com/office/drawing/2014/main" id="{B1F3672D-066C-4AC7-8582-06BCD9AC7EFF}"/>
              </a:ext>
            </a:extLst>
          </p:cNvPr>
          <p:cNvSpPr>
            <a:spLocks noGrp="1"/>
          </p:cNvSpPr>
          <p:nvPr>
            <p:ph type="sldNum" sz="quarter" idx="12"/>
          </p:nvPr>
        </p:nvSpPr>
        <p:spPr/>
        <p:txBody>
          <a:bodyPr/>
          <a:lstStyle/>
          <a:p>
            <a:fld id="{271D7233-B5B2-4958-B72B-BAC0CA2E2AED}" type="slidenum">
              <a:rPr lang="ko-KR" altLang="en-US" smtClean="0"/>
              <a:t>‹#›</a:t>
            </a:fld>
            <a:endParaRPr lang="ko-KR" altLang="en-US"/>
          </a:p>
        </p:txBody>
      </p:sp>
    </p:spTree>
    <p:extLst>
      <p:ext uri="{BB962C8B-B14F-4D97-AF65-F5344CB8AC3E}">
        <p14:creationId xmlns:p14="http://schemas.microsoft.com/office/powerpoint/2010/main" val="443448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00C1-6FA0-4CFA-9A71-0A21B8E13E22}"/>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374A907E-6866-40DF-8BDB-F064450500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a:extLst>
              <a:ext uri="{FF2B5EF4-FFF2-40B4-BE49-F238E27FC236}">
                <a16:creationId xmlns:a16="http://schemas.microsoft.com/office/drawing/2014/main" id="{410A2A0A-D58E-4176-A664-B37D1300A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a:extLst>
              <a:ext uri="{FF2B5EF4-FFF2-40B4-BE49-F238E27FC236}">
                <a16:creationId xmlns:a16="http://schemas.microsoft.com/office/drawing/2014/main" id="{A01AB900-C853-4547-89F9-A5A5AE77ABE2}"/>
              </a:ext>
            </a:extLst>
          </p:cNvPr>
          <p:cNvSpPr>
            <a:spLocks noGrp="1"/>
          </p:cNvSpPr>
          <p:nvPr>
            <p:ph type="dt" sz="half" idx="10"/>
          </p:nvPr>
        </p:nvSpPr>
        <p:spPr/>
        <p:txBody>
          <a:bodyPr/>
          <a:lstStyle/>
          <a:p>
            <a:fld id="{DD2211D1-878D-4AD2-A3C2-F3B7A3ADA6B8}" type="datetimeFigureOut">
              <a:rPr lang="ko-KR" altLang="en-US" smtClean="0"/>
              <a:t>2018-05-10</a:t>
            </a:fld>
            <a:endParaRPr lang="ko-KR" altLang="en-US"/>
          </a:p>
        </p:txBody>
      </p:sp>
      <p:sp>
        <p:nvSpPr>
          <p:cNvPr id="6" name="Footer Placeholder 5">
            <a:extLst>
              <a:ext uri="{FF2B5EF4-FFF2-40B4-BE49-F238E27FC236}">
                <a16:creationId xmlns:a16="http://schemas.microsoft.com/office/drawing/2014/main" id="{0C2123B8-A3DC-457E-8611-A569A6178E25}"/>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FF50446B-B4DF-43E8-B885-447ADBF08C0A}"/>
              </a:ext>
            </a:extLst>
          </p:cNvPr>
          <p:cNvSpPr>
            <a:spLocks noGrp="1"/>
          </p:cNvSpPr>
          <p:nvPr>
            <p:ph type="sldNum" sz="quarter" idx="12"/>
          </p:nvPr>
        </p:nvSpPr>
        <p:spPr/>
        <p:txBody>
          <a:bodyPr/>
          <a:lstStyle/>
          <a:p>
            <a:fld id="{271D7233-B5B2-4958-B72B-BAC0CA2E2AED}" type="slidenum">
              <a:rPr lang="ko-KR" altLang="en-US" smtClean="0"/>
              <a:t>‹#›</a:t>
            </a:fld>
            <a:endParaRPr lang="ko-KR" altLang="en-US"/>
          </a:p>
        </p:txBody>
      </p:sp>
    </p:spTree>
    <p:extLst>
      <p:ext uri="{BB962C8B-B14F-4D97-AF65-F5344CB8AC3E}">
        <p14:creationId xmlns:p14="http://schemas.microsoft.com/office/powerpoint/2010/main" val="170651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EB46-8B81-4A68-BD47-F4087B8A4841}"/>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Picture Placeholder 2">
            <a:extLst>
              <a:ext uri="{FF2B5EF4-FFF2-40B4-BE49-F238E27FC236}">
                <a16:creationId xmlns:a16="http://schemas.microsoft.com/office/drawing/2014/main" id="{3BEB823C-F1AA-47E0-A552-DDE81FADBB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a:extLst>
              <a:ext uri="{FF2B5EF4-FFF2-40B4-BE49-F238E27FC236}">
                <a16:creationId xmlns:a16="http://schemas.microsoft.com/office/drawing/2014/main" id="{6D5626B0-803C-4791-80F9-F4056FE04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Edit Master text styles</a:t>
            </a:r>
          </a:p>
        </p:txBody>
      </p:sp>
      <p:sp>
        <p:nvSpPr>
          <p:cNvPr id="5" name="Date Placeholder 4">
            <a:extLst>
              <a:ext uri="{FF2B5EF4-FFF2-40B4-BE49-F238E27FC236}">
                <a16:creationId xmlns:a16="http://schemas.microsoft.com/office/drawing/2014/main" id="{2E8B3DE2-3C16-4342-85D0-9E891C6A272A}"/>
              </a:ext>
            </a:extLst>
          </p:cNvPr>
          <p:cNvSpPr>
            <a:spLocks noGrp="1"/>
          </p:cNvSpPr>
          <p:nvPr>
            <p:ph type="dt" sz="half" idx="10"/>
          </p:nvPr>
        </p:nvSpPr>
        <p:spPr/>
        <p:txBody>
          <a:bodyPr/>
          <a:lstStyle/>
          <a:p>
            <a:fld id="{DD2211D1-878D-4AD2-A3C2-F3B7A3ADA6B8}" type="datetimeFigureOut">
              <a:rPr lang="ko-KR" altLang="en-US" smtClean="0"/>
              <a:t>2018-05-10</a:t>
            </a:fld>
            <a:endParaRPr lang="ko-KR" altLang="en-US"/>
          </a:p>
        </p:txBody>
      </p:sp>
      <p:sp>
        <p:nvSpPr>
          <p:cNvPr id="6" name="Footer Placeholder 5">
            <a:extLst>
              <a:ext uri="{FF2B5EF4-FFF2-40B4-BE49-F238E27FC236}">
                <a16:creationId xmlns:a16="http://schemas.microsoft.com/office/drawing/2014/main" id="{5BCF5BEF-345F-4108-A564-3C41B2AAB729}"/>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2247CAD2-38E9-4FD8-8450-BA843603F38E}"/>
              </a:ext>
            </a:extLst>
          </p:cNvPr>
          <p:cNvSpPr>
            <a:spLocks noGrp="1"/>
          </p:cNvSpPr>
          <p:nvPr>
            <p:ph type="sldNum" sz="quarter" idx="12"/>
          </p:nvPr>
        </p:nvSpPr>
        <p:spPr/>
        <p:txBody>
          <a:bodyPr/>
          <a:lstStyle/>
          <a:p>
            <a:fld id="{271D7233-B5B2-4958-B72B-BAC0CA2E2AED}" type="slidenum">
              <a:rPr lang="ko-KR" altLang="en-US" smtClean="0"/>
              <a:t>‹#›</a:t>
            </a:fld>
            <a:endParaRPr lang="ko-KR" altLang="en-US"/>
          </a:p>
        </p:txBody>
      </p:sp>
    </p:spTree>
    <p:extLst>
      <p:ext uri="{BB962C8B-B14F-4D97-AF65-F5344CB8AC3E}">
        <p14:creationId xmlns:p14="http://schemas.microsoft.com/office/powerpoint/2010/main" val="628377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831CB-3FB4-49CC-A789-41BF49B3CA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82179D59-DACE-4441-92BA-11BD5AF95E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237EA807-62A7-46D0-B39E-7A7C16950F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211D1-878D-4AD2-A3C2-F3B7A3ADA6B8}" type="datetimeFigureOut">
              <a:rPr lang="ko-KR" altLang="en-US" smtClean="0"/>
              <a:t>2018-05-10</a:t>
            </a:fld>
            <a:endParaRPr lang="ko-KR" altLang="en-US"/>
          </a:p>
        </p:txBody>
      </p:sp>
      <p:sp>
        <p:nvSpPr>
          <p:cNvPr id="5" name="Footer Placeholder 4">
            <a:extLst>
              <a:ext uri="{FF2B5EF4-FFF2-40B4-BE49-F238E27FC236}">
                <a16:creationId xmlns:a16="http://schemas.microsoft.com/office/drawing/2014/main" id="{BEFC0558-0D8E-444F-8DD3-5134B82A9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a:extLst>
              <a:ext uri="{FF2B5EF4-FFF2-40B4-BE49-F238E27FC236}">
                <a16:creationId xmlns:a16="http://schemas.microsoft.com/office/drawing/2014/main" id="{79E0F352-2EEA-43D0-9F92-4FE469532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D7233-B5B2-4958-B72B-BAC0CA2E2AED}" type="slidenum">
              <a:rPr lang="ko-KR" altLang="en-US" smtClean="0"/>
              <a:t>‹#›</a:t>
            </a:fld>
            <a:endParaRPr lang="ko-KR" altLang="en-US"/>
          </a:p>
        </p:txBody>
      </p:sp>
    </p:spTree>
    <p:extLst>
      <p:ext uri="{BB962C8B-B14F-4D97-AF65-F5344CB8AC3E}">
        <p14:creationId xmlns:p14="http://schemas.microsoft.com/office/powerpoint/2010/main" val="3229096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D203-CA33-44DD-BE27-503526C5C20A}"/>
              </a:ext>
            </a:extLst>
          </p:cNvPr>
          <p:cNvSpPr>
            <a:spLocks noGrp="1"/>
          </p:cNvSpPr>
          <p:nvPr>
            <p:ph type="ctrTitle"/>
          </p:nvPr>
        </p:nvSpPr>
        <p:spPr/>
        <p:txBody>
          <a:bodyPr/>
          <a:lstStyle/>
          <a:p>
            <a:r>
              <a:rPr lang="en-US" altLang="ko-KR" dirty="0"/>
              <a:t>System Programming</a:t>
            </a:r>
            <a:endParaRPr lang="ko-KR" altLang="en-US" dirty="0"/>
          </a:p>
        </p:txBody>
      </p:sp>
      <p:sp>
        <p:nvSpPr>
          <p:cNvPr id="3" name="Subtitle 2">
            <a:extLst>
              <a:ext uri="{FF2B5EF4-FFF2-40B4-BE49-F238E27FC236}">
                <a16:creationId xmlns:a16="http://schemas.microsoft.com/office/drawing/2014/main" id="{6A24BDCC-A2C2-4FDA-A067-F18D78BD4156}"/>
              </a:ext>
            </a:extLst>
          </p:cNvPr>
          <p:cNvSpPr>
            <a:spLocks noGrp="1"/>
          </p:cNvSpPr>
          <p:nvPr>
            <p:ph type="subTitle" idx="1"/>
          </p:nvPr>
        </p:nvSpPr>
        <p:spPr>
          <a:xfrm>
            <a:off x="1524000" y="4052554"/>
            <a:ext cx="9144000" cy="1655762"/>
          </a:xfrm>
        </p:spPr>
        <p:txBody>
          <a:bodyPr>
            <a:normAutofit/>
          </a:bodyPr>
          <a:lstStyle/>
          <a:p>
            <a:r>
              <a:rPr lang="en-US" altLang="ko-KR" sz="4000" dirty="0" err="1"/>
              <a:t>Seongsil</a:t>
            </a:r>
            <a:r>
              <a:rPr lang="en-US" altLang="ko-KR" sz="4000" dirty="0"/>
              <a:t> </a:t>
            </a:r>
            <a:r>
              <a:rPr lang="en-US" altLang="ko-KR" sz="4000" dirty="0" err="1"/>
              <a:t>Heo</a:t>
            </a:r>
            <a:endParaRPr lang="ko-KR" altLang="en-US" sz="4000" dirty="0"/>
          </a:p>
        </p:txBody>
      </p:sp>
    </p:spTree>
    <p:extLst>
      <p:ext uri="{BB962C8B-B14F-4D97-AF65-F5344CB8AC3E}">
        <p14:creationId xmlns:p14="http://schemas.microsoft.com/office/powerpoint/2010/main" val="489384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8037-3291-4622-8FE0-5602A2D0F31A}"/>
              </a:ext>
            </a:extLst>
          </p:cNvPr>
          <p:cNvSpPr>
            <a:spLocks noGrp="1"/>
          </p:cNvSpPr>
          <p:nvPr>
            <p:ph type="title"/>
          </p:nvPr>
        </p:nvSpPr>
        <p:spPr>
          <a:xfrm>
            <a:off x="838200" y="365125"/>
            <a:ext cx="10515600" cy="732155"/>
          </a:xfrm>
        </p:spPr>
        <p:txBody>
          <a:bodyPr/>
          <a:lstStyle/>
          <a:p>
            <a:r>
              <a:rPr lang="en-US" altLang="ko-KR" dirty="0"/>
              <a:t>Program execution process</a:t>
            </a:r>
            <a:endParaRPr lang="ko-KR" altLang="en-US" dirty="0"/>
          </a:p>
        </p:txBody>
      </p:sp>
      <p:grpSp>
        <p:nvGrpSpPr>
          <p:cNvPr id="29" name="Group 28">
            <a:extLst>
              <a:ext uri="{FF2B5EF4-FFF2-40B4-BE49-F238E27FC236}">
                <a16:creationId xmlns:a16="http://schemas.microsoft.com/office/drawing/2014/main" id="{2CBC2ABF-2FB0-482E-AA15-E1B868578597}"/>
              </a:ext>
            </a:extLst>
          </p:cNvPr>
          <p:cNvGrpSpPr/>
          <p:nvPr/>
        </p:nvGrpSpPr>
        <p:grpSpPr>
          <a:xfrm>
            <a:off x="1005840" y="1828800"/>
            <a:ext cx="9692640" cy="914400"/>
            <a:chOff x="1005840" y="1828800"/>
            <a:chExt cx="9692640" cy="914400"/>
          </a:xfrm>
        </p:grpSpPr>
        <p:sp>
          <p:nvSpPr>
            <p:cNvPr id="4" name="Rectangle: Rounded Corners 3">
              <a:extLst>
                <a:ext uri="{FF2B5EF4-FFF2-40B4-BE49-F238E27FC236}">
                  <a16:creationId xmlns:a16="http://schemas.microsoft.com/office/drawing/2014/main" id="{2B29D6EB-6C5D-4DDC-8F3F-B830B8875843}"/>
                </a:ext>
              </a:extLst>
            </p:cNvPr>
            <p:cNvSpPr/>
            <p:nvPr/>
          </p:nvSpPr>
          <p:spPr>
            <a:xfrm>
              <a:off x="1005840" y="1828800"/>
              <a:ext cx="189738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Preprocessor</a:t>
              </a:r>
              <a:endParaRPr lang="ko-KR" altLang="en-US" sz="2000" dirty="0"/>
            </a:p>
          </p:txBody>
        </p:sp>
        <p:sp>
          <p:nvSpPr>
            <p:cNvPr id="5" name="Rectangle: Rounded Corners 4">
              <a:extLst>
                <a:ext uri="{FF2B5EF4-FFF2-40B4-BE49-F238E27FC236}">
                  <a16:creationId xmlns:a16="http://schemas.microsoft.com/office/drawing/2014/main" id="{6177BFD3-A20D-4865-BAFD-FD11DF5AE151}"/>
                </a:ext>
              </a:extLst>
            </p:cNvPr>
            <p:cNvSpPr/>
            <p:nvPr/>
          </p:nvSpPr>
          <p:spPr>
            <a:xfrm>
              <a:off x="3634740" y="1828800"/>
              <a:ext cx="189738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Compiler</a:t>
              </a:r>
              <a:endParaRPr lang="ko-KR" altLang="en-US" sz="2000" dirty="0"/>
            </a:p>
          </p:txBody>
        </p:sp>
        <p:sp>
          <p:nvSpPr>
            <p:cNvPr id="6" name="Rectangle: Rounded Corners 5">
              <a:extLst>
                <a:ext uri="{FF2B5EF4-FFF2-40B4-BE49-F238E27FC236}">
                  <a16:creationId xmlns:a16="http://schemas.microsoft.com/office/drawing/2014/main" id="{1272A938-ADDF-4AF3-9CB0-1661E205A2DD}"/>
                </a:ext>
              </a:extLst>
            </p:cNvPr>
            <p:cNvSpPr/>
            <p:nvPr/>
          </p:nvSpPr>
          <p:spPr>
            <a:xfrm>
              <a:off x="6210300" y="1828800"/>
              <a:ext cx="189738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Compiler</a:t>
              </a:r>
              <a:endParaRPr lang="ko-KR" altLang="en-US" sz="2000" dirty="0"/>
            </a:p>
          </p:txBody>
        </p:sp>
        <p:sp>
          <p:nvSpPr>
            <p:cNvPr id="7" name="Rectangle: Rounded Corners 6">
              <a:extLst>
                <a:ext uri="{FF2B5EF4-FFF2-40B4-BE49-F238E27FC236}">
                  <a16:creationId xmlns:a16="http://schemas.microsoft.com/office/drawing/2014/main" id="{47D2E095-E81D-4DDE-98E8-30443C7935DC}"/>
                </a:ext>
              </a:extLst>
            </p:cNvPr>
            <p:cNvSpPr/>
            <p:nvPr/>
          </p:nvSpPr>
          <p:spPr>
            <a:xfrm>
              <a:off x="8801100" y="1828800"/>
              <a:ext cx="189738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Linker</a:t>
              </a:r>
              <a:endParaRPr lang="ko-KR" altLang="en-US" sz="2000" dirty="0"/>
            </a:p>
          </p:txBody>
        </p:sp>
        <p:sp>
          <p:nvSpPr>
            <p:cNvPr id="8" name="Arrow: Right 7">
              <a:extLst>
                <a:ext uri="{FF2B5EF4-FFF2-40B4-BE49-F238E27FC236}">
                  <a16:creationId xmlns:a16="http://schemas.microsoft.com/office/drawing/2014/main" id="{7B993AC8-3C06-42B9-872B-D611CBA0808F}"/>
                </a:ext>
              </a:extLst>
            </p:cNvPr>
            <p:cNvSpPr/>
            <p:nvPr/>
          </p:nvSpPr>
          <p:spPr>
            <a:xfrm>
              <a:off x="3108960" y="2148840"/>
              <a:ext cx="32004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Arrow: Right 8">
              <a:extLst>
                <a:ext uri="{FF2B5EF4-FFF2-40B4-BE49-F238E27FC236}">
                  <a16:creationId xmlns:a16="http://schemas.microsoft.com/office/drawing/2014/main" id="{F19FDE88-96A1-4552-8D13-2F2FE115A2CE}"/>
                </a:ext>
              </a:extLst>
            </p:cNvPr>
            <p:cNvSpPr/>
            <p:nvPr/>
          </p:nvSpPr>
          <p:spPr>
            <a:xfrm>
              <a:off x="5711190" y="2148840"/>
              <a:ext cx="32004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Arrow: Right 9">
              <a:extLst>
                <a:ext uri="{FF2B5EF4-FFF2-40B4-BE49-F238E27FC236}">
                  <a16:creationId xmlns:a16="http://schemas.microsoft.com/office/drawing/2014/main" id="{8740F815-80D0-470E-82B6-486637B2A5A6}"/>
                </a:ext>
              </a:extLst>
            </p:cNvPr>
            <p:cNvSpPr/>
            <p:nvPr/>
          </p:nvSpPr>
          <p:spPr>
            <a:xfrm>
              <a:off x="8279130" y="2148840"/>
              <a:ext cx="32004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2" name="Rectangle 11">
            <a:extLst>
              <a:ext uri="{FF2B5EF4-FFF2-40B4-BE49-F238E27FC236}">
                <a16:creationId xmlns:a16="http://schemas.microsoft.com/office/drawing/2014/main" id="{ABDC3C2E-088F-40F3-A268-FEB471337733}"/>
              </a:ext>
            </a:extLst>
          </p:cNvPr>
          <p:cNvSpPr/>
          <p:nvPr/>
        </p:nvSpPr>
        <p:spPr>
          <a:xfrm>
            <a:off x="365760" y="3028950"/>
            <a:ext cx="1280160" cy="1630680"/>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C/C++</a:t>
            </a:r>
          </a:p>
          <a:p>
            <a:pPr algn="ctr"/>
            <a:r>
              <a:rPr lang="en-US" altLang="ko-KR" dirty="0"/>
              <a:t>…</a:t>
            </a:r>
          </a:p>
          <a:p>
            <a:pPr algn="ctr"/>
            <a:r>
              <a:rPr lang="en-US" altLang="ko-KR" dirty="0"/>
              <a:t>PI</a:t>
            </a:r>
            <a:endParaRPr lang="ko-KR" altLang="en-US" dirty="0"/>
          </a:p>
        </p:txBody>
      </p:sp>
      <p:grpSp>
        <p:nvGrpSpPr>
          <p:cNvPr id="17" name="Group 16">
            <a:extLst>
              <a:ext uri="{FF2B5EF4-FFF2-40B4-BE49-F238E27FC236}">
                <a16:creationId xmlns:a16="http://schemas.microsoft.com/office/drawing/2014/main" id="{23C3EBEF-DC0C-4C1A-B6FD-8B6625081A73}"/>
              </a:ext>
            </a:extLst>
          </p:cNvPr>
          <p:cNvGrpSpPr/>
          <p:nvPr/>
        </p:nvGrpSpPr>
        <p:grpSpPr>
          <a:xfrm>
            <a:off x="7799070" y="3154680"/>
            <a:ext cx="1280160" cy="1630680"/>
            <a:chOff x="3943350" y="3063240"/>
            <a:chExt cx="1280160" cy="1630680"/>
          </a:xfrm>
        </p:grpSpPr>
        <p:sp>
          <p:nvSpPr>
            <p:cNvPr id="13" name="Rectangle 12">
              <a:extLst>
                <a:ext uri="{FF2B5EF4-FFF2-40B4-BE49-F238E27FC236}">
                  <a16:creationId xmlns:a16="http://schemas.microsoft.com/office/drawing/2014/main" id="{52249F34-2D8F-4E5C-8D81-CAB3360542F2}"/>
                </a:ext>
              </a:extLst>
            </p:cNvPr>
            <p:cNvSpPr/>
            <p:nvPr/>
          </p:nvSpPr>
          <p:spPr>
            <a:xfrm>
              <a:off x="3943350" y="3063240"/>
              <a:ext cx="1280160" cy="419100"/>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0011</a:t>
              </a:r>
            </a:p>
          </p:txBody>
        </p:sp>
        <p:sp>
          <p:nvSpPr>
            <p:cNvPr id="14" name="Rectangle 13">
              <a:extLst>
                <a:ext uri="{FF2B5EF4-FFF2-40B4-BE49-F238E27FC236}">
                  <a16:creationId xmlns:a16="http://schemas.microsoft.com/office/drawing/2014/main" id="{E93EF0E4-FB69-46FE-8C74-73E1A35A86B1}"/>
                </a:ext>
              </a:extLst>
            </p:cNvPr>
            <p:cNvSpPr/>
            <p:nvPr/>
          </p:nvSpPr>
          <p:spPr>
            <a:xfrm>
              <a:off x="3943350" y="3436620"/>
              <a:ext cx="1280160" cy="419100"/>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0010</a:t>
              </a:r>
            </a:p>
          </p:txBody>
        </p:sp>
        <p:sp>
          <p:nvSpPr>
            <p:cNvPr id="15" name="Rectangle 14">
              <a:extLst>
                <a:ext uri="{FF2B5EF4-FFF2-40B4-BE49-F238E27FC236}">
                  <a16:creationId xmlns:a16="http://schemas.microsoft.com/office/drawing/2014/main" id="{9957BE10-B5E1-43D9-88C6-5D23B640B6A8}"/>
                </a:ext>
              </a:extLst>
            </p:cNvPr>
            <p:cNvSpPr/>
            <p:nvPr/>
          </p:nvSpPr>
          <p:spPr>
            <a:xfrm>
              <a:off x="3943350" y="3855720"/>
              <a:ext cx="1280160" cy="419100"/>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0100</a:t>
              </a:r>
            </a:p>
          </p:txBody>
        </p:sp>
        <p:sp>
          <p:nvSpPr>
            <p:cNvPr id="16" name="Rectangle 15">
              <a:extLst>
                <a:ext uri="{FF2B5EF4-FFF2-40B4-BE49-F238E27FC236}">
                  <a16:creationId xmlns:a16="http://schemas.microsoft.com/office/drawing/2014/main" id="{6C7927F9-0501-4ED0-9034-731353E8D51C}"/>
                </a:ext>
              </a:extLst>
            </p:cNvPr>
            <p:cNvSpPr/>
            <p:nvPr/>
          </p:nvSpPr>
          <p:spPr>
            <a:xfrm>
              <a:off x="3943350" y="4274820"/>
              <a:ext cx="1280160" cy="419100"/>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0101</a:t>
              </a:r>
            </a:p>
          </p:txBody>
        </p:sp>
      </p:grpSp>
      <p:grpSp>
        <p:nvGrpSpPr>
          <p:cNvPr id="18" name="Group 17">
            <a:extLst>
              <a:ext uri="{FF2B5EF4-FFF2-40B4-BE49-F238E27FC236}">
                <a16:creationId xmlns:a16="http://schemas.microsoft.com/office/drawing/2014/main" id="{7938BBBE-42D7-458C-9245-F884D76E9788}"/>
              </a:ext>
            </a:extLst>
          </p:cNvPr>
          <p:cNvGrpSpPr/>
          <p:nvPr/>
        </p:nvGrpSpPr>
        <p:grpSpPr>
          <a:xfrm>
            <a:off x="5231130" y="3169920"/>
            <a:ext cx="1280160" cy="1630680"/>
            <a:chOff x="3943350" y="3063240"/>
            <a:chExt cx="1280160" cy="1630680"/>
          </a:xfrm>
        </p:grpSpPr>
        <p:sp>
          <p:nvSpPr>
            <p:cNvPr id="19" name="Rectangle 18">
              <a:extLst>
                <a:ext uri="{FF2B5EF4-FFF2-40B4-BE49-F238E27FC236}">
                  <a16:creationId xmlns:a16="http://schemas.microsoft.com/office/drawing/2014/main" id="{51E1BE83-7833-4D73-8949-DFE99274B66D}"/>
                </a:ext>
              </a:extLst>
            </p:cNvPr>
            <p:cNvSpPr/>
            <p:nvPr/>
          </p:nvSpPr>
          <p:spPr>
            <a:xfrm>
              <a:off x="3943350" y="3063240"/>
              <a:ext cx="1280160" cy="419100"/>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ADD</a:t>
              </a:r>
            </a:p>
          </p:txBody>
        </p:sp>
        <p:sp>
          <p:nvSpPr>
            <p:cNvPr id="20" name="Rectangle 19">
              <a:extLst>
                <a:ext uri="{FF2B5EF4-FFF2-40B4-BE49-F238E27FC236}">
                  <a16:creationId xmlns:a16="http://schemas.microsoft.com/office/drawing/2014/main" id="{7CF4594D-B69A-4BC1-BB2D-A6D34D7B513D}"/>
                </a:ext>
              </a:extLst>
            </p:cNvPr>
            <p:cNvSpPr/>
            <p:nvPr/>
          </p:nvSpPr>
          <p:spPr>
            <a:xfrm>
              <a:off x="3943350" y="3436620"/>
              <a:ext cx="1280160" cy="419100"/>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MIN</a:t>
              </a:r>
            </a:p>
          </p:txBody>
        </p:sp>
        <p:sp>
          <p:nvSpPr>
            <p:cNvPr id="21" name="Rectangle 20">
              <a:extLst>
                <a:ext uri="{FF2B5EF4-FFF2-40B4-BE49-F238E27FC236}">
                  <a16:creationId xmlns:a16="http://schemas.microsoft.com/office/drawing/2014/main" id="{53D36E96-25B0-4178-A395-0B6F526F41B3}"/>
                </a:ext>
              </a:extLst>
            </p:cNvPr>
            <p:cNvSpPr/>
            <p:nvPr/>
          </p:nvSpPr>
          <p:spPr>
            <a:xfrm>
              <a:off x="3943350" y="3855720"/>
              <a:ext cx="1280160" cy="419100"/>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MUL</a:t>
              </a:r>
            </a:p>
          </p:txBody>
        </p:sp>
        <p:sp>
          <p:nvSpPr>
            <p:cNvPr id="22" name="Rectangle 21">
              <a:extLst>
                <a:ext uri="{FF2B5EF4-FFF2-40B4-BE49-F238E27FC236}">
                  <a16:creationId xmlns:a16="http://schemas.microsoft.com/office/drawing/2014/main" id="{CFDDEED5-20C9-48D3-B880-21D98F4CE088}"/>
                </a:ext>
              </a:extLst>
            </p:cNvPr>
            <p:cNvSpPr/>
            <p:nvPr/>
          </p:nvSpPr>
          <p:spPr>
            <a:xfrm>
              <a:off x="3943350" y="4274820"/>
              <a:ext cx="1280160" cy="419100"/>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DIV</a:t>
              </a:r>
            </a:p>
          </p:txBody>
        </p:sp>
      </p:grpSp>
      <p:sp>
        <p:nvSpPr>
          <p:cNvPr id="23" name="Rectangle 22">
            <a:extLst>
              <a:ext uri="{FF2B5EF4-FFF2-40B4-BE49-F238E27FC236}">
                <a16:creationId xmlns:a16="http://schemas.microsoft.com/office/drawing/2014/main" id="{D98F8327-15EA-45D1-8F74-EC5832B6381A}"/>
              </a:ext>
            </a:extLst>
          </p:cNvPr>
          <p:cNvSpPr/>
          <p:nvPr/>
        </p:nvSpPr>
        <p:spPr>
          <a:xfrm>
            <a:off x="2628900" y="3028950"/>
            <a:ext cx="1280160" cy="1630680"/>
          </a:xfrm>
          <a:prstGeom prst="rect">
            <a:avLst/>
          </a:prstGeom>
          <a:ln>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C/C++</a:t>
            </a:r>
          </a:p>
          <a:p>
            <a:pPr algn="ctr"/>
            <a:r>
              <a:rPr lang="en-US" altLang="ko-KR" dirty="0"/>
              <a:t>…</a:t>
            </a:r>
          </a:p>
          <a:p>
            <a:pPr algn="ctr"/>
            <a:r>
              <a:rPr lang="en-US" altLang="ko-KR" dirty="0"/>
              <a:t>3.14</a:t>
            </a:r>
            <a:endParaRPr lang="ko-KR" altLang="en-US" dirty="0"/>
          </a:p>
        </p:txBody>
      </p:sp>
    </p:spTree>
    <p:extLst>
      <p:ext uri="{BB962C8B-B14F-4D97-AF65-F5344CB8AC3E}">
        <p14:creationId xmlns:p14="http://schemas.microsoft.com/office/powerpoint/2010/main" val="3377355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7D04D5-E34B-462D-815B-6FF0DB86052B}"/>
              </a:ext>
            </a:extLst>
          </p:cNvPr>
          <p:cNvSpPr>
            <a:spLocks noGrp="1"/>
          </p:cNvSpPr>
          <p:nvPr>
            <p:ph idx="1"/>
          </p:nvPr>
        </p:nvSpPr>
        <p:spPr>
          <a:xfrm>
            <a:off x="838200" y="617220"/>
            <a:ext cx="10515600" cy="5559743"/>
          </a:xfrm>
        </p:spPr>
        <p:txBody>
          <a:bodyPr>
            <a:normAutofit fontScale="92500" lnSpcReduction="10000"/>
          </a:bodyPr>
          <a:lstStyle/>
          <a:p>
            <a:r>
              <a:rPr lang="en-US" altLang="ko-KR" dirty="0"/>
              <a:t>Replacement work by preprocessor</a:t>
            </a:r>
          </a:p>
          <a:p>
            <a:pPr>
              <a:buFontTx/>
              <a:buChar char="-"/>
            </a:pPr>
            <a:r>
              <a:rPr lang="en-US" altLang="ko-KR" dirty="0"/>
              <a:t>Replace directives that start with # before compiling</a:t>
            </a:r>
          </a:p>
          <a:p>
            <a:pPr>
              <a:buFontTx/>
              <a:buChar char="-"/>
            </a:pPr>
            <a:r>
              <a:rPr lang="en-US" altLang="ko-KR" dirty="0"/>
              <a:t>ex) #define PI 3.14</a:t>
            </a:r>
          </a:p>
          <a:p>
            <a:pPr>
              <a:buFontTx/>
              <a:buChar char="-"/>
            </a:pPr>
            <a:endParaRPr lang="en-US" altLang="ko-KR" dirty="0"/>
          </a:p>
          <a:p>
            <a:r>
              <a:rPr lang="en-US" altLang="ko-KR" dirty="0"/>
              <a:t>Translated by the compiler</a:t>
            </a:r>
          </a:p>
          <a:p>
            <a:pPr>
              <a:buFontTx/>
              <a:buChar char="-"/>
            </a:pPr>
            <a:r>
              <a:rPr lang="en-US" altLang="ko-KR" dirty="0"/>
              <a:t>Translated into CPU instructions</a:t>
            </a:r>
          </a:p>
          <a:p>
            <a:pPr>
              <a:buFontTx/>
              <a:buChar char="-"/>
            </a:pPr>
            <a:endParaRPr lang="en-US" altLang="ko-KR" dirty="0"/>
          </a:p>
          <a:p>
            <a:r>
              <a:rPr lang="en-US" altLang="ko-KR" dirty="0"/>
              <a:t>Generate binary code by the assembler</a:t>
            </a:r>
          </a:p>
          <a:p>
            <a:pPr>
              <a:buFontTx/>
              <a:buChar char="-"/>
            </a:pPr>
            <a:r>
              <a:rPr lang="en-US" altLang="ko-KR" dirty="0"/>
              <a:t>Translate CPU instructions into binary code</a:t>
            </a:r>
          </a:p>
          <a:p>
            <a:pPr>
              <a:buFontTx/>
              <a:buChar char="-"/>
            </a:pPr>
            <a:endParaRPr lang="en-US" altLang="ko-KR" dirty="0"/>
          </a:p>
          <a:p>
            <a:r>
              <a:rPr lang="en-US" altLang="ko-KR" dirty="0"/>
              <a:t>Combining and linking by linkers</a:t>
            </a:r>
          </a:p>
          <a:p>
            <a:pPr marL="0" indent="0">
              <a:buNone/>
            </a:pPr>
            <a:r>
              <a:rPr lang="en-US" altLang="ko-KR" dirty="0"/>
              <a:t>- Combine with library and create executable files</a:t>
            </a:r>
          </a:p>
          <a:p>
            <a:endParaRPr lang="ko-KR" altLang="en-US" dirty="0"/>
          </a:p>
        </p:txBody>
      </p:sp>
    </p:spTree>
    <p:extLst>
      <p:ext uri="{BB962C8B-B14F-4D97-AF65-F5344CB8AC3E}">
        <p14:creationId xmlns:p14="http://schemas.microsoft.com/office/powerpoint/2010/main" val="1552005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999F-901B-48C0-ACB6-86BA1CADE478}"/>
              </a:ext>
            </a:extLst>
          </p:cNvPr>
          <p:cNvSpPr>
            <a:spLocks noGrp="1"/>
          </p:cNvSpPr>
          <p:nvPr>
            <p:ph type="title"/>
          </p:nvPr>
        </p:nvSpPr>
        <p:spPr/>
        <p:txBody>
          <a:bodyPr/>
          <a:lstStyle/>
          <a:p>
            <a:r>
              <a:rPr lang="en-US" altLang="ko-KR" dirty="0"/>
              <a:t>Stored Program Concept</a:t>
            </a:r>
            <a:endParaRPr lang="ko-KR" altLang="en-US" dirty="0"/>
          </a:p>
        </p:txBody>
      </p:sp>
      <p:sp>
        <p:nvSpPr>
          <p:cNvPr id="3" name="Content Placeholder 2">
            <a:extLst>
              <a:ext uri="{FF2B5EF4-FFF2-40B4-BE49-F238E27FC236}">
                <a16:creationId xmlns:a16="http://schemas.microsoft.com/office/drawing/2014/main" id="{43CB09AA-F958-4EE7-A1B5-4286220C6D99}"/>
              </a:ext>
            </a:extLst>
          </p:cNvPr>
          <p:cNvSpPr>
            <a:spLocks noGrp="1"/>
          </p:cNvSpPr>
          <p:nvPr>
            <p:ph idx="1"/>
          </p:nvPr>
        </p:nvSpPr>
        <p:spPr/>
        <p:txBody>
          <a:bodyPr>
            <a:normAutofit/>
          </a:bodyPr>
          <a:lstStyle/>
          <a:p>
            <a:r>
              <a:rPr lang="en-US" altLang="ko-KR" dirty="0"/>
              <a:t>The big frame of today’s computer architecture</a:t>
            </a:r>
          </a:p>
          <a:p>
            <a:r>
              <a:rPr lang="en-US" altLang="ko-KR" dirty="0"/>
              <a:t> Von Neumann Architecture</a:t>
            </a:r>
          </a:p>
          <a:p>
            <a:pPr marL="0" indent="0">
              <a:buNone/>
            </a:pPr>
            <a:r>
              <a:rPr lang="en-US" altLang="ko-KR" dirty="0"/>
              <a:t>(The program must be stored in memory – Von Neumann)</a:t>
            </a:r>
          </a:p>
          <a:p>
            <a:r>
              <a:rPr lang="en-US" altLang="ko-KR" dirty="0"/>
              <a:t>The instruction is stored in memory and</a:t>
            </a:r>
            <a:r>
              <a:rPr lang="ko-KR" altLang="en-US" dirty="0"/>
              <a:t> </a:t>
            </a:r>
            <a:r>
              <a:rPr lang="en-US" altLang="ko-KR" dirty="0"/>
              <a:t>fetched, decoded,</a:t>
            </a:r>
          </a:p>
          <a:p>
            <a:pPr marL="0" indent="0">
              <a:buNone/>
            </a:pPr>
            <a:r>
              <a:rPr lang="ko-KR" altLang="en-US" dirty="0"/>
              <a:t> </a:t>
            </a:r>
            <a:r>
              <a:rPr lang="en-US" altLang="ko-KR" dirty="0"/>
              <a:t>executed.</a:t>
            </a:r>
          </a:p>
          <a:p>
            <a:endParaRPr lang="en-US" altLang="ko-KR" dirty="0"/>
          </a:p>
        </p:txBody>
      </p:sp>
    </p:spTree>
    <p:extLst>
      <p:ext uri="{BB962C8B-B14F-4D97-AF65-F5344CB8AC3E}">
        <p14:creationId xmlns:p14="http://schemas.microsoft.com/office/powerpoint/2010/main" val="2897562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a:extLst>
              <a:ext uri="{FF2B5EF4-FFF2-40B4-BE49-F238E27FC236}">
                <a16:creationId xmlns:a16="http://schemas.microsoft.com/office/drawing/2014/main" id="{82D66D9D-CEC9-4EBE-8E17-EF84EBDD732E}"/>
              </a:ext>
            </a:extLst>
          </p:cNvPr>
          <p:cNvGrpSpPr/>
          <p:nvPr/>
        </p:nvGrpSpPr>
        <p:grpSpPr>
          <a:xfrm>
            <a:off x="364741" y="373350"/>
            <a:ext cx="11441255" cy="6631870"/>
            <a:chOff x="364741" y="373350"/>
            <a:chExt cx="11441255" cy="6631870"/>
          </a:xfrm>
        </p:grpSpPr>
        <p:grpSp>
          <p:nvGrpSpPr>
            <p:cNvPr id="4" name="Group 3">
              <a:extLst>
                <a:ext uri="{FF2B5EF4-FFF2-40B4-BE49-F238E27FC236}">
                  <a16:creationId xmlns:a16="http://schemas.microsoft.com/office/drawing/2014/main" id="{E7278F6F-ED0F-4C2B-9F23-CF7014202749}"/>
                </a:ext>
              </a:extLst>
            </p:cNvPr>
            <p:cNvGrpSpPr/>
            <p:nvPr/>
          </p:nvGrpSpPr>
          <p:grpSpPr>
            <a:xfrm>
              <a:off x="4127164" y="373350"/>
              <a:ext cx="7678832" cy="731520"/>
              <a:chOff x="618527" y="1828800"/>
              <a:chExt cx="10079953" cy="914400"/>
            </a:xfrm>
          </p:grpSpPr>
          <p:sp>
            <p:nvSpPr>
              <p:cNvPr id="5" name="Rectangle: Rounded Corners 4">
                <a:extLst>
                  <a:ext uri="{FF2B5EF4-FFF2-40B4-BE49-F238E27FC236}">
                    <a16:creationId xmlns:a16="http://schemas.microsoft.com/office/drawing/2014/main" id="{AAEA7CCE-A87F-4337-826E-C6D1E532E48A}"/>
                  </a:ext>
                </a:extLst>
              </p:cNvPr>
              <p:cNvSpPr/>
              <p:nvPr/>
            </p:nvSpPr>
            <p:spPr>
              <a:xfrm>
                <a:off x="618527" y="1828800"/>
                <a:ext cx="2284693"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Preprocessor</a:t>
                </a:r>
                <a:endParaRPr lang="ko-KR" altLang="en-US" sz="2000" dirty="0"/>
              </a:p>
            </p:txBody>
          </p:sp>
          <p:sp>
            <p:nvSpPr>
              <p:cNvPr id="6" name="Rectangle: Rounded Corners 5">
                <a:extLst>
                  <a:ext uri="{FF2B5EF4-FFF2-40B4-BE49-F238E27FC236}">
                    <a16:creationId xmlns:a16="http://schemas.microsoft.com/office/drawing/2014/main" id="{AC87A339-F730-449B-B917-9E40DCCCCD39}"/>
                  </a:ext>
                </a:extLst>
              </p:cNvPr>
              <p:cNvSpPr/>
              <p:nvPr/>
            </p:nvSpPr>
            <p:spPr>
              <a:xfrm>
                <a:off x="3634740" y="1828800"/>
                <a:ext cx="189738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Compiler</a:t>
                </a:r>
                <a:endParaRPr lang="ko-KR" altLang="en-US" sz="2000" dirty="0"/>
              </a:p>
            </p:txBody>
          </p:sp>
          <p:sp>
            <p:nvSpPr>
              <p:cNvPr id="7" name="Rectangle: Rounded Corners 6">
                <a:extLst>
                  <a:ext uri="{FF2B5EF4-FFF2-40B4-BE49-F238E27FC236}">
                    <a16:creationId xmlns:a16="http://schemas.microsoft.com/office/drawing/2014/main" id="{635F32CF-4433-4048-956F-0F5BEA6ECEA0}"/>
                  </a:ext>
                </a:extLst>
              </p:cNvPr>
              <p:cNvSpPr/>
              <p:nvPr/>
            </p:nvSpPr>
            <p:spPr>
              <a:xfrm>
                <a:off x="6210300" y="1828800"/>
                <a:ext cx="189738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Assembler</a:t>
                </a:r>
                <a:endParaRPr lang="ko-KR" altLang="en-US" sz="2000" dirty="0"/>
              </a:p>
            </p:txBody>
          </p:sp>
          <p:sp>
            <p:nvSpPr>
              <p:cNvPr id="8" name="Rectangle: Rounded Corners 7">
                <a:extLst>
                  <a:ext uri="{FF2B5EF4-FFF2-40B4-BE49-F238E27FC236}">
                    <a16:creationId xmlns:a16="http://schemas.microsoft.com/office/drawing/2014/main" id="{D068B01D-1992-4479-A69E-8B9909265BD8}"/>
                  </a:ext>
                </a:extLst>
              </p:cNvPr>
              <p:cNvSpPr/>
              <p:nvPr/>
            </p:nvSpPr>
            <p:spPr>
              <a:xfrm>
                <a:off x="8801100" y="1828800"/>
                <a:ext cx="1897380" cy="91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Linker</a:t>
                </a:r>
                <a:endParaRPr lang="ko-KR" altLang="en-US" sz="2000" dirty="0"/>
              </a:p>
            </p:txBody>
          </p:sp>
          <p:sp>
            <p:nvSpPr>
              <p:cNvPr id="9" name="Arrow: Right 8">
                <a:extLst>
                  <a:ext uri="{FF2B5EF4-FFF2-40B4-BE49-F238E27FC236}">
                    <a16:creationId xmlns:a16="http://schemas.microsoft.com/office/drawing/2014/main" id="{46F4E63A-06FF-42F6-85BA-FC188041D5C9}"/>
                  </a:ext>
                </a:extLst>
              </p:cNvPr>
              <p:cNvSpPr/>
              <p:nvPr/>
            </p:nvSpPr>
            <p:spPr>
              <a:xfrm>
                <a:off x="3108960" y="2148840"/>
                <a:ext cx="32004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Arrow: Right 9">
                <a:extLst>
                  <a:ext uri="{FF2B5EF4-FFF2-40B4-BE49-F238E27FC236}">
                    <a16:creationId xmlns:a16="http://schemas.microsoft.com/office/drawing/2014/main" id="{F6C93E62-D5A8-4E73-AB26-0635D1F8BF13}"/>
                  </a:ext>
                </a:extLst>
              </p:cNvPr>
              <p:cNvSpPr/>
              <p:nvPr/>
            </p:nvSpPr>
            <p:spPr>
              <a:xfrm>
                <a:off x="5711190" y="2148840"/>
                <a:ext cx="32004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Arrow: Right 10">
                <a:extLst>
                  <a:ext uri="{FF2B5EF4-FFF2-40B4-BE49-F238E27FC236}">
                    <a16:creationId xmlns:a16="http://schemas.microsoft.com/office/drawing/2014/main" id="{9F8675DA-7CAA-4201-B52B-56C164CCB767}"/>
                  </a:ext>
                </a:extLst>
              </p:cNvPr>
              <p:cNvSpPr/>
              <p:nvPr/>
            </p:nvSpPr>
            <p:spPr>
              <a:xfrm>
                <a:off x="8279130" y="2148840"/>
                <a:ext cx="32004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4" name="Rectangle: Rounded Corners 13">
              <a:extLst>
                <a:ext uri="{FF2B5EF4-FFF2-40B4-BE49-F238E27FC236}">
                  <a16:creationId xmlns:a16="http://schemas.microsoft.com/office/drawing/2014/main" id="{42F1CC7E-031E-4508-9487-58C5C9D9AFF4}"/>
                </a:ext>
              </a:extLst>
            </p:cNvPr>
            <p:cNvSpPr/>
            <p:nvPr/>
          </p:nvSpPr>
          <p:spPr>
            <a:xfrm>
              <a:off x="10360586" y="2945190"/>
              <a:ext cx="1445410" cy="7315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Execution file</a:t>
              </a:r>
              <a:endParaRPr lang="ko-KR" altLang="en-US" sz="2000" dirty="0"/>
            </a:p>
          </p:txBody>
        </p:sp>
        <p:cxnSp>
          <p:nvCxnSpPr>
            <p:cNvPr id="16" name="Straight Arrow Connector 15">
              <a:extLst>
                <a:ext uri="{FF2B5EF4-FFF2-40B4-BE49-F238E27FC236}">
                  <a16:creationId xmlns:a16="http://schemas.microsoft.com/office/drawing/2014/main" id="{F3F9D8D9-0444-4049-ACE0-49BB2C74B9AE}"/>
                </a:ext>
              </a:extLst>
            </p:cNvPr>
            <p:cNvCxnSpPr>
              <a:cxnSpLocks/>
            </p:cNvCxnSpPr>
            <p:nvPr/>
          </p:nvCxnSpPr>
          <p:spPr>
            <a:xfrm>
              <a:off x="11083291" y="1150619"/>
              <a:ext cx="0" cy="1691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3" name="Group 52">
              <a:extLst>
                <a:ext uri="{FF2B5EF4-FFF2-40B4-BE49-F238E27FC236}">
                  <a16:creationId xmlns:a16="http://schemas.microsoft.com/office/drawing/2014/main" id="{E1003C8E-AF3E-4184-8EF2-39F95253A759}"/>
                </a:ext>
              </a:extLst>
            </p:cNvPr>
            <p:cNvGrpSpPr/>
            <p:nvPr/>
          </p:nvGrpSpPr>
          <p:grpSpPr>
            <a:xfrm>
              <a:off x="8960819" y="2928837"/>
              <a:ext cx="1354560" cy="747873"/>
              <a:chOff x="8540525" y="3476655"/>
              <a:chExt cx="1354560" cy="747873"/>
            </a:xfrm>
          </p:grpSpPr>
          <p:sp>
            <p:nvSpPr>
              <p:cNvPr id="26" name="Arrow: Right 25">
                <a:extLst>
                  <a:ext uri="{FF2B5EF4-FFF2-40B4-BE49-F238E27FC236}">
                    <a16:creationId xmlns:a16="http://schemas.microsoft.com/office/drawing/2014/main" id="{B194849E-EE82-474A-B729-EEFCC9D4F465}"/>
                  </a:ext>
                </a:extLst>
              </p:cNvPr>
              <p:cNvSpPr/>
              <p:nvPr/>
            </p:nvSpPr>
            <p:spPr>
              <a:xfrm rot="10800000">
                <a:off x="8540525" y="3799713"/>
                <a:ext cx="1099664" cy="42481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dirty="0">
                  <a:solidFill>
                    <a:schemeClr val="bg1"/>
                  </a:solidFill>
                </a:endParaRPr>
              </a:p>
            </p:txBody>
          </p:sp>
          <p:sp>
            <p:nvSpPr>
              <p:cNvPr id="27" name="TextBox 26">
                <a:extLst>
                  <a:ext uri="{FF2B5EF4-FFF2-40B4-BE49-F238E27FC236}">
                    <a16:creationId xmlns:a16="http://schemas.microsoft.com/office/drawing/2014/main" id="{FC4CEED1-0D49-4302-B21A-22B498880DDC}"/>
                  </a:ext>
                </a:extLst>
              </p:cNvPr>
              <p:cNvSpPr txBox="1"/>
              <p:nvPr/>
            </p:nvSpPr>
            <p:spPr>
              <a:xfrm>
                <a:off x="8795421" y="3476655"/>
                <a:ext cx="1099664" cy="400110"/>
              </a:xfrm>
              <a:prstGeom prst="rect">
                <a:avLst/>
              </a:prstGeom>
              <a:noFill/>
            </p:spPr>
            <p:txBody>
              <a:bodyPr wrap="square" rtlCol="0">
                <a:spAutoFit/>
              </a:bodyPr>
              <a:lstStyle/>
              <a:p>
                <a:r>
                  <a:rPr lang="en-US" altLang="ko-KR" sz="2000" dirty="0"/>
                  <a:t>Load</a:t>
                </a:r>
                <a:endParaRPr lang="ko-KR" altLang="en-US" sz="2000" dirty="0"/>
              </a:p>
            </p:txBody>
          </p:sp>
        </p:grpSp>
        <p:sp>
          <p:nvSpPr>
            <p:cNvPr id="31" name="TextBox 30">
              <a:extLst>
                <a:ext uri="{FF2B5EF4-FFF2-40B4-BE49-F238E27FC236}">
                  <a16:creationId xmlns:a16="http://schemas.microsoft.com/office/drawing/2014/main" id="{9B1001BE-9998-4ECE-8C1D-810FEADE6E85}"/>
                </a:ext>
              </a:extLst>
            </p:cNvPr>
            <p:cNvSpPr txBox="1"/>
            <p:nvPr/>
          </p:nvSpPr>
          <p:spPr>
            <a:xfrm>
              <a:off x="6478349" y="2284035"/>
              <a:ext cx="1871824" cy="400110"/>
            </a:xfrm>
            <a:prstGeom prst="rect">
              <a:avLst/>
            </a:prstGeom>
            <a:noFill/>
          </p:spPr>
          <p:txBody>
            <a:bodyPr wrap="square" rtlCol="0">
              <a:spAutoFit/>
            </a:bodyPr>
            <a:lstStyle/>
            <a:p>
              <a:r>
                <a:rPr lang="ko-KR" altLang="en-US" sz="2000" b="1" dirty="0">
                  <a:solidFill>
                    <a:schemeClr val="accent1"/>
                  </a:solidFill>
                </a:rPr>
                <a:t>단계 </a:t>
              </a:r>
              <a:r>
                <a:rPr lang="en-US" altLang="ko-KR" sz="2000" b="1" dirty="0">
                  <a:solidFill>
                    <a:schemeClr val="accent1"/>
                  </a:solidFill>
                </a:rPr>
                <a:t>1. Fetch</a:t>
              </a:r>
              <a:endParaRPr lang="ko-KR" altLang="en-US" sz="2000" b="1" dirty="0">
                <a:solidFill>
                  <a:schemeClr val="accent1"/>
                </a:solidFill>
              </a:endParaRPr>
            </a:p>
          </p:txBody>
        </p:sp>
        <p:grpSp>
          <p:nvGrpSpPr>
            <p:cNvPr id="55" name="Group 54">
              <a:extLst>
                <a:ext uri="{FF2B5EF4-FFF2-40B4-BE49-F238E27FC236}">
                  <a16:creationId xmlns:a16="http://schemas.microsoft.com/office/drawing/2014/main" id="{CE4C7A7C-39EE-40A6-9863-765E003EA5B1}"/>
                </a:ext>
              </a:extLst>
            </p:cNvPr>
            <p:cNvGrpSpPr/>
            <p:nvPr/>
          </p:nvGrpSpPr>
          <p:grpSpPr>
            <a:xfrm>
              <a:off x="6483695" y="1708695"/>
              <a:ext cx="2133597" cy="3655755"/>
              <a:chOff x="6324603" y="2674620"/>
              <a:chExt cx="2133597" cy="3655755"/>
            </a:xfrm>
          </p:grpSpPr>
          <p:sp>
            <p:nvSpPr>
              <p:cNvPr id="20" name="Rectangle 19">
                <a:extLst>
                  <a:ext uri="{FF2B5EF4-FFF2-40B4-BE49-F238E27FC236}">
                    <a16:creationId xmlns:a16="http://schemas.microsoft.com/office/drawing/2014/main" id="{CE81118B-2BBE-4829-A1DC-72A0B51FF05F}"/>
                  </a:ext>
                </a:extLst>
              </p:cNvPr>
              <p:cNvSpPr/>
              <p:nvPr/>
            </p:nvSpPr>
            <p:spPr>
              <a:xfrm>
                <a:off x="6324603" y="2674620"/>
                <a:ext cx="2133597" cy="31775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22" name="Rectangle: Rounded Corners 21">
                <a:extLst>
                  <a:ext uri="{FF2B5EF4-FFF2-40B4-BE49-F238E27FC236}">
                    <a16:creationId xmlns:a16="http://schemas.microsoft.com/office/drawing/2014/main" id="{A5345AF0-A163-41D3-9E9E-C65BCA7B65A0}"/>
                  </a:ext>
                </a:extLst>
              </p:cNvPr>
              <p:cNvSpPr/>
              <p:nvPr/>
            </p:nvSpPr>
            <p:spPr>
              <a:xfrm>
                <a:off x="6691556" y="4356735"/>
                <a:ext cx="1445410" cy="6286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Command</a:t>
                </a:r>
                <a:r>
                  <a:rPr lang="ko-KR" altLang="en-US" sz="2000" dirty="0"/>
                  <a:t> </a:t>
                </a:r>
                <a:r>
                  <a:rPr lang="en-US" altLang="ko-KR" sz="2000" dirty="0"/>
                  <a:t>C</a:t>
                </a:r>
                <a:endParaRPr lang="ko-KR" altLang="en-US" sz="2000" dirty="0"/>
              </a:p>
            </p:txBody>
          </p:sp>
          <p:sp>
            <p:nvSpPr>
              <p:cNvPr id="23" name="Rectangle: Rounded Corners 22">
                <a:extLst>
                  <a:ext uri="{FF2B5EF4-FFF2-40B4-BE49-F238E27FC236}">
                    <a16:creationId xmlns:a16="http://schemas.microsoft.com/office/drawing/2014/main" id="{DE8078E0-C722-4083-81DC-74FF9070F815}"/>
                  </a:ext>
                </a:extLst>
              </p:cNvPr>
              <p:cNvSpPr/>
              <p:nvPr/>
            </p:nvSpPr>
            <p:spPr>
              <a:xfrm>
                <a:off x="6702275" y="3581400"/>
                <a:ext cx="1445410" cy="6286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Command</a:t>
                </a:r>
                <a:r>
                  <a:rPr lang="ko-KR" altLang="en-US" sz="2000" dirty="0"/>
                  <a:t> </a:t>
                </a:r>
                <a:r>
                  <a:rPr lang="en-US" altLang="ko-KR" sz="2000" dirty="0"/>
                  <a:t>B</a:t>
                </a:r>
                <a:endParaRPr lang="ko-KR" altLang="en-US" sz="2000" dirty="0"/>
              </a:p>
            </p:txBody>
          </p:sp>
          <p:sp>
            <p:nvSpPr>
              <p:cNvPr id="24" name="Rectangle: Rounded Corners 23">
                <a:extLst>
                  <a:ext uri="{FF2B5EF4-FFF2-40B4-BE49-F238E27FC236}">
                    <a16:creationId xmlns:a16="http://schemas.microsoft.com/office/drawing/2014/main" id="{24787C9B-206E-43D8-81CD-4AA1E9F79843}"/>
                  </a:ext>
                </a:extLst>
              </p:cNvPr>
              <p:cNvSpPr/>
              <p:nvPr/>
            </p:nvSpPr>
            <p:spPr>
              <a:xfrm>
                <a:off x="6668696" y="2842260"/>
                <a:ext cx="1445410" cy="5867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Command</a:t>
                </a:r>
                <a:r>
                  <a:rPr lang="ko-KR" altLang="en-US" sz="2000" dirty="0"/>
                  <a:t> </a:t>
                </a:r>
                <a:r>
                  <a:rPr lang="en-US" altLang="ko-KR" sz="2000" dirty="0"/>
                  <a:t>A</a:t>
                </a:r>
                <a:endParaRPr lang="ko-KR" altLang="en-US" sz="2000" dirty="0"/>
              </a:p>
            </p:txBody>
          </p:sp>
          <p:sp>
            <p:nvSpPr>
              <p:cNvPr id="25" name="TextBox 24">
                <a:extLst>
                  <a:ext uri="{FF2B5EF4-FFF2-40B4-BE49-F238E27FC236}">
                    <a16:creationId xmlns:a16="http://schemas.microsoft.com/office/drawing/2014/main" id="{593BB6DC-1630-433A-B634-A8497BF91964}"/>
                  </a:ext>
                </a:extLst>
              </p:cNvPr>
              <p:cNvSpPr txBox="1"/>
              <p:nvPr/>
            </p:nvSpPr>
            <p:spPr>
              <a:xfrm>
                <a:off x="7190837" y="5166360"/>
                <a:ext cx="569387" cy="628650"/>
              </a:xfrm>
              <a:prstGeom prst="rect">
                <a:avLst/>
              </a:prstGeom>
              <a:noFill/>
            </p:spPr>
            <p:txBody>
              <a:bodyPr vert="eaVert" wrap="square" rtlCol="0">
                <a:spAutoFit/>
              </a:bodyPr>
              <a:lstStyle/>
              <a:p>
                <a:r>
                  <a:rPr lang="en-US" altLang="ko-KR" sz="2500" dirty="0"/>
                  <a:t>. . .</a:t>
                </a:r>
                <a:endParaRPr lang="ko-KR" altLang="en-US" sz="2500" dirty="0"/>
              </a:p>
            </p:txBody>
          </p:sp>
          <p:sp>
            <p:nvSpPr>
              <p:cNvPr id="52" name="TextBox 51">
                <a:extLst>
                  <a:ext uri="{FF2B5EF4-FFF2-40B4-BE49-F238E27FC236}">
                    <a16:creationId xmlns:a16="http://schemas.microsoft.com/office/drawing/2014/main" id="{133141B7-46F5-483B-89FA-71F13206E254}"/>
                  </a:ext>
                </a:extLst>
              </p:cNvPr>
              <p:cNvSpPr txBox="1"/>
              <p:nvPr/>
            </p:nvSpPr>
            <p:spPr>
              <a:xfrm>
                <a:off x="6857871" y="5930265"/>
                <a:ext cx="1378021" cy="400110"/>
              </a:xfrm>
              <a:prstGeom prst="rect">
                <a:avLst/>
              </a:prstGeom>
              <a:noFill/>
            </p:spPr>
            <p:txBody>
              <a:bodyPr wrap="square" rtlCol="0">
                <a:spAutoFit/>
              </a:bodyPr>
              <a:lstStyle/>
              <a:p>
                <a:r>
                  <a:rPr lang="en-US" altLang="ko-KR" sz="2000" dirty="0"/>
                  <a:t>Memory</a:t>
                </a:r>
                <a:endParaRPr lang="ko-KR" altLang="en-US" sz="2000" dirty="0"/>
              </a:p>
            </p:txBody>
          </p:sp>
        </p:grpSp>
        <p:grpSp>
          <p:nvGrpSpPr>
            <p:cNvPr id="83" name="Group 82">
              <a:extLst>
                <a:ext uri="{FF2B5EF4-FFF2-40B4-BE49-F238E27FC236}">
                  <a16:creationId xmlns:a16="http://schemas.microsoft.com/office/drawing/2014/main" id="{0EACE2F7-5EDC-48A9-B7A1-23AA1470057A}"/>
                </a:ext>
              </a:extLst>
            </p:cNvPr>
            <p:cNvGrpSpPr/>
            <p:nvPr/>
          </p:nvGrpSpPr>
          <p:grpSpPr>
            <a:xfrm>
              <a:off x="431917" y="1376401"/>
              <a:ext cx="5471511" cy="3905091"/>
              <a:chOff x="505328" y="1672748"/>
              <a:chExt cx="5471511" cy="3905091"/>
            </a:xfrm>
          </p:grpSpPr>
          <p:grpSp>
            <p:nvGrpSpPr>
              <p:cNvPr id="57" name="Group 56">
                <a:extLst>
                  <a:ext uri="{FF2B5EF4-FFF2-40B4-BE49-F238E27FC236}">
                    <a16:creationId xmlns:a16="http://schemas.microsoft.com/office/drawing/2014/main" id="{30E0BBC0-5999-4403-BBCC-23D4C27B5482}"/>
                  </a:ext>
                </a:extLst>
              </p:cNvPr>
              <p:cNvGrpSpPr/>
              <p:nvPr/>
            </p:nvGrpSpPr>
            <p:grpSpPr>
              <a:xfrm>
                <a:off x="505328" y="1672748"/>
                <a:ext cx="5471511" cy="3905091"/>
                <a:chOff x="5189220" y="1427043"/>
                <a:chExt cx="6164580" cy="5536088"/>
              </a:xfrm>
            </p:grpSpPr>
            <p:sp>
              <p:nvSpPr>
                <p:cNvPr id="58" name="Rectangle 57">
                  <a:extLst>
                    <a:ext uri="{FF2B5EF4-FFF2-40B4-BE49-F238E27FC236}">
                      <a16:creationId xmlns:a16="http://schemas.microsoft.com/office/drawing/2014/main" id="{30294C56-33C7-41B1-AABB-4244FD33B09C}"/>
                    </a:ext>
                  </a:extLst>
                </p:cNvPr>
                <p:cNvSpPr/>
                <p:nvPr/>
              </p:nvSpPr>
              <p:spPr>
                <a:xfrm>
                  <a:off x="5189220" y="1427043"/>
                  <a:ext cx="6164580" cy="5536088"/>
                </a:xfrm>
                <a:prstGeom prst="rect">
                  <a:avLst/>
                </a:prstGeom>
                <a:solidFill>
                  <a:schemeClr val="accent4">
                    <a:lumMod val="20000"/>
                    <a:lumOff val="80000"/>
                  </a:schemeClr>
                </a:solidFill>
                <a:ln>
                  <a:solidFill>
                    <a:schemeClr val="bg2">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a:p>
              </p:txBody>
            </p:sp>
            <p:sp>
              <p:nvSpPr>
                <p:cNvPr id="59" name="Rectangle: Rounded Corners 58">
                  <a:extLst>
                    <a:ext uri="{FF2B5EF4-FFF2-40B4-BE49-F238E27FC236}">
                      <a16:creationId xmlns:a16="http://schemas.microsoft.com/office/drawing/2014/main" id="{1406F7EE-4730-434E-B851-95A43AF6F3BB}"/>
                    </a:ext>
                  </a:extLst>
                </p:cNvPr>
                <p:cNvSpPr/>
                <p:nvPr/>
              </p:nvSpPr>
              <p:spPr>
                <a:xfrm>
                  <a:off x="5417820" y="1937213"/>
                  <a:ext cx="2240280" cy="143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ALU</a:t>
                  </a:r>
                </a:p>
                <a:p>
                  <a:pPr algn="ctr"/>
                  <a:r>
                    <a:rPr lang="en-US" altLang="ko-KR" sz="2000" dirty="0"/>
                    <a:t>(Arithmetic Logic Unit)</a:t>
                  </a:r>
                  <a:endParaRPr lang="ko-KR" altLang="en-US" sz="2000" dirty="0"/>
                </a:p>
              </p:txBody>
            </p:sp>
            <p:sp>
              <p:nvSpPr>
                <p:cNvPr id="60" name="Rectangle: Rounded Corners 59">
                  <a:extLst>
                    <a:ext uri="{FF2B5EF4-FFF2-40B4-BE49-F238E27FC236}">
                      <a16:creationId xmlns:a16="http://schemas.microsoft.com/office/drawing/2014/main" id="{5ADADE18-0EF6-42F9-A1C8-BFC8109C637B}"/>
                    </a:ext>
                  </a:extLst>
                </p:cNvPr>
                <p:cNvSpPr/>
                <p:nvPr/>
              </p:nvSpPr>
              <p:spPr>
                <a:xfrm>
                  <a:off x="5554980" y="4459207"/>
                  <a:ext cx="2240280" cy="8686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Control</a:t>
                  </a:r>
                  <a:r>
                    <a:rPr lang="ko-KR" altLang="en-US" sz="2000" dirty="0"/>
                    <a:t> </a:t>
                  </a:r>
                  <a:r>
                    <a:rPr lang="en-US" altLang="ko-KR" sz="2000" dirty="0"/>
                    <a:t>Unit</a:t>
                  </a:r>
                  <a:endParaRPr lang="ko-KR" altLang="en-US" sz="2000" dirty="0"/>
                </a:p>
              </p:txBody>
            </p:sp>
            <p:sp>
              <p:nvSpPr>
                <p:cNvPr id="61" name="Rectangle: Rounded Corners 60">
                  <a:extLst>
                    <a:ext uri="{FF2B5EF4-FFF2-40B4-BE49-F238E27FC236}">
                      <a16:creationId xmlns:a16="http://schemas.microsoft.com/office/drawing/2014/main" id="{10F134FF-5480-4E7C-ADB8-FF59FE96D5D6}"/>
                    </a:ext>
                  </a:extLst>
                </p:cNvPr>
                <p:cNvSpPr/>
                <p:nvPr/>
              </p:nvSpPr>
              <p:spPr>
                <a:xfrm>
                  <a:off x="9352540" y="4813851"/>
                  <a:ext cx="1745929" cy="10878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Bus Interface</a:t>
                  </a:r>
                  <a:endParaRPr lang="ko-KR" altLang="en-US" sz="2000" dirty="0"/>
                </a:p>
              </p:txBody>
            </p:sp>
            <p:grpSp>
              <p:nvGrpSpPr>
                <p:cNvPr id="62" name="Group 61">
                  <a:extLst>
                    <a:ext uri="{FF2B5EF4-FFF2-40B4-BE49-F238E27FC236}">
                      <a16:creationId xmlns:a16="http://schemas.microsoft.com/office/drawing/2014/main" id="{975B3D94-A4B0-423A-ABB8-20426C4E40FA}"/>
                    </a:ext>
                  </a:extLst>
                </p:cNvPr>
                <p:cNvGrpSpPr/>
                <p:nvPr/>
              </p:nvGrpSpPr>
              <p:grpSpPr>
                <a:xfrm>
                  <a:off x="9080603" y="1433434"/>
                  <a:ext cx="2103120" cy="992622"/>
                  <a:chOff x="9080603" y="1433434"/>
                  <a:chExt cx="2103120" cy="992622"/>
                </a:xfrm>
              </p:grpSpPr>
              <p:sp>
                <p:nvSpPr>
                  <p:cNvPr id="67" name="Rectangle 66">
                    <a:extLst>
                      <a:ext uri="{FF2B5EF4-FFF2-40B4-BE49-F238E27FC236}">
                        <a16:creationId xmlns:a16="http://schemas.microsoft.com/office/drawing/2014/main" id="{244C7A19-1E1F-4130-AC01-62157E6640DE}"/>
                      </a:ext>
                    </a:extLst>
                  </p:cNvPr>
                  <p:cNvSpPr/>
                  <p:nvPr/>
                </p:nvSpPr>
                <p:spPr>
                  <a:xfrm>
                    <a:off x="9352540" y="1937212"/>
                    <a:ext cx="1753914" cy="4888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Command</a:t>
                    </a:r>
                    <a:r>
                      <a:rPr lang="ko-KR" altLang="en-US" dirty="0"/>
                      <a:t> </a:t>
                    </a:r>
                    <a:r>
                      <a:rPr lang="en-US" altLang="ko-KR" dirty="0"/>
                      <a:t>A</a:t>
                    </a:r>
                    <a:endParaRPr lang="ko-KR" altLang="en-US" dirty="0"/>
                  </a:p>
                </p:txBody>
              </p:sp>
              <p:sp>
                <p:nvSpPr>
                  <p:cNvPr id="66" name="TextBox 65">
                    <a:extLst>
                      <a:ext uri="{FF2B5EF4-FFF2-40B4-BE49-F238E27FC236}">
                        <a16:creationId xmlns:a16="http://schemas.microsoft.com/office/drawing/2014/main" id="{0A28BA6A-E369-4C8F-A20D-651B75CABD95}"/>
                      </a:ext>
                    </a:extLst>
                  </p:cNvPr>
                  <p:cNvSpPr txBox="1"/>
                  <p:nvPr/>
                </p:nvSpPr>
                <p:spPr>
                  <a:xfrm>
                    <a:off x="9080603" y="1433434"/>
                    <a:ext cx="2103120" cy="400110"/>
                  </a:xfrm>
                  <a:prstGeom prst="rect">
                    <a:avLst/>
                  </a:prstGeom>
                  <a:noFill/>
                </p:spPr>
                <p:txBody>
                  <a:bodyPr wrap="square" rtlCol="0">
                    <a:spAutoFit/>
                  </a:bodyPr>
                  <a:lstStyle/>
                  <a:p>
                    <a:pPr algn="ctr"/>
                    <a:r>
                      <a:rPr lang="en-US" altLang="ko-KR" sz="2000" dirty="0"/>
                      <a:t>Register Set</a:t>
                    </a:r>
                    <a:endParaRPr lang="ko-KR" altLang="en-US" sz="2000" dirty="0"/>
                  </a:p>
                </p:txBody>
              </p:sp>
            </p:grpSp>
          </p:grpSp>
          <p:grpSp>
            <p:nvGrpSpPr>
              <p:cNvPr id="82" name="Group 81">
                <a:extLst>
                  <a:ext uri="{FF2B5EF4-FFF2-40B4-BE49-F238E27FC236}">
                    <a16:creationId xmlns:a16="http://schemas.microsoft.com/office/drawing/2014/main" id="{FF9E1FDA-5574-44E7-A414-A326009F9B37}"/>
                  </a:ext>
                </a:extLst>
              </p:cNvPr>
              <p:cNvGrpSpPr/>
              <p:nvPr/>
            </p:nvGrpSpPr>
            <p:grpSpPr>
              <a:xfrm>
                <a:off x="4200575" y="2371233"/>
                <a:ext cx="1563991" cy="958826"/>
                <a:chOff x="4200575" y="2371233"/>
                <a:chExt cx="1563991" cy="958826"/>
              </a:xfrm>
            </p:grpSpPr>
            <p:sp>
              <p:nvSpPr>
                <p:cNvPr id="72" name="Rectangle 71">
                  <a:extLst>
                    <a:ext uri="{FF2B5EF4-FFF2-40B4-BE49-F238E27FC236}">
                      <a16:creationId xmlns:a16="http://schemas.microsoft.com/office/drawing/2014/main" id="{C35E4896-0508-446E-B9F1-C44C4BF9B7FB}"/>
                    </a:ext>
                  </a:extLst>
                </p:cNvPr>
                <p:cNvSpPr/>
                <p:nvPr/>
              </p:nvSpPr>
              <p:spPr>
                <a:xfrm>
                  <a:off x="4200575" y="2371233"/>
                  <a:ext cx="1556725" cy="334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sz="2000" dirty="0"/>
                </a:p>
              </p:txBody>
            </p:sp>
            <p:sp>
              <p:nvSpPr>
                <p:cNvPr id="73" name="Rectangle 72">
                  <a:extLst>
                    <a:ext uri="{FF2B5EF4-FFF2-40B4-BE49-F238E27FC236}">
                      <a16:creationId xmlns:a16="http://schemas.microsoft.com/office/drawing/2014/main" id="{F4B28D78-6F48-43A2-9F09-9CC73A74D2AB}"/>
                    </a:ext>
                  </a:extLst>
                </p:cNvPr>
                <p:cNvSpPr/>
                <p:nvPr/>
              </p:nvSpPr>
              <p:spPr>
                <a:xfrm>
                  <a:off x="4204208" y="2686460"/>
                  <a:ext cx="1556725" cy="334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sz="2000" dirty="0"/>
                </a:p>
              </p:txBody>
            </p:sp>
            <p:sp>
              <p:nvSpPr>
                <p:cNvPr id="74" name="Rectangle 73">
                  <a:extLst>
                    <a:ext uri="{FF2B5EF4-FFF2-40B4-BE49-F238E27FC236}">
                      <a16:creationId xmlns:a16="http://schemas.microsoft.com/office/drawing/2014/main" id="{D8088424-6EAD-4D71-939C-55545DA417E5}"/>
                    </a:ext>
                  </a:extLst>
                </p:cNvPr>
                <p:cNvSpPr/>
                <p:nvPr/>
              </p:nvSpPr>
              <p:spPr>
                <a:xfrm>
                  <a:off x="4200575" y="3021570"/>
                  <a:ext cx="1563991" cy="30848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sz="2000" dirty="0"/>
                </a:p>
              </p:txBody>
            </p:sp>
          </p:grpSp>
        </p:grpSp>
        <p:sp>
          <p:nvSpPr>
            <p:cNvPr id="84" name="Arrow: Left-Right 83">
              <a:extLst>
                <a:ext uri="{FF2B5EF4-FFF2-40B4-BE49-F238E27FC236}">
                  <a16:creationId xmlns:a16="http://schemas.microsoft.com/office/drawing/2014/main" id="{1C683AF6-4AEB-48D3-BFB7-3C1FC21FB4D5}"/>
                </a:ext>
              </a:extLst>
            </p:cNvPr>
            <p:cNvSpPr/>
            <p:nvPr/>
          </p:nvSpPr>
          <p:spPr>
            <a:xfrm>
              <a:off x="1765379" y="5657574"/>
              <a:ext cx="9425940" cy="778238"/>
            </a:xfrm>
            <a:prstGeom prst="leftRightArrow">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cxnSp>
          <p:nvCxnSpPr>
            <p:cNvPr id="86" name="Straight Connector 85">
              <a:extLst>
                <a:ext uri="{FF2B5EF4-FFF2-40B4-BE49-F238E27FC236}">
                  <a16:creationId xmlns:a16="http://schemas.microsoft.com/office/drawing/2014/main" id="{DF8D0AA1-97B5-4225-8596-D513F7CBAD78}"/>
                </a:ext>
              </a:extLst>
            </p:cNvPr>
            <p:cNvCxnSpPr>
              <a:cxnSpLocks/>
              <a:stCxn id="24" idx="3"/>
            </p:cNvCxnSpPr>
            <p:nvPr/>
          </p:nvCxnSpPr>
          <p:spPr>
            <a:xfrm>
              <a:off x="8273198" y="2169705"/>
              <a:ext cx="5507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A61E88D-B633-4340-A406-B9223215C538}"/>
                </a:ext>
              </a:extLst>
            </p:cNvPr>
            <p:cNvCxnSpPr/>
            <p:nvPr/>
          </p:nvCxnSpPr>
          <p:spPr>
            <a:xfrm>
              <a:off x="8823960" y="2169705"/>
              <a:ext cx="0" cy="38769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3598235-860A-4B95-952A-73ED0B6AD336}"/>
                </a:ext>
              </a:extLst>
            </p:cNvPr>
            <p:cNvCxnSpPr/>
            <p:nvPr/>
          </p:nvCxnSpPr>
          <p:spPr>
            <a:xfrm flipH="1">
              <a:off x="8394984" y="6046693"/>
              <a:ext cx="42897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5EF707B7-4C22-46AB-A2FD-F386F0BFFB04}"/>
                </a:ext>
              </a:extLst>
            </p:cNvPr>
            <p:cNvSpPr/>
            <p:nvPr/>
          </p:nvSpPr>
          <p:spPr>
            <a:xfrm>
              <a:off x="6971694" y="5881459"/>
              <a:ext cx="1415240" cy="3304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1600" dirty="0"/>
                <a:t>Command</a:t>
              </a:r>
              <a:r>
                <a:rPr lang="ko-KR" altLang="en-US" sz="1600" dirty="0"/>
                <a:t> </a:t>
              </a:r>
              <a:r>
                <a:rPr lang="en-US" altLang="ko-KR" sz="1600" dirty="0"/>
                <a:t>A</a:t>
              </a:r>
              <a:endParaRPr lang="ko-KR" altLang="en-US" sz="1600" dirty="0"/>
            </a:p>
          </p:txBody>
        </p:sp>
        <p:sp>
          <p:nvSpPr>
            <p:cNvPr id="97" name="TextBox 96">
              <a:extLst>
                <a:ext uri="{FF2B5EF4-FFF2-40B4-BE49-F238E27FC236}">
                  <a16:creationId xmlns:a16="http://schemas.microsoft.com/office/drawing/2014/main" id="{599DCA2F-1383-40D3-8AD4-87E3E8A97A84}"/>
                </a:ext>
              </a:extLst>
            </p:cNvPr>
            <p:cNvSpPr txBox="1"/>
            <p:nvPr/>
          </p:nvSpPr>
          <p:spPr>
            <a:xfrm>
              <a:off x="5308941" y="6328112"/>
              <a:ext cx="3037694" cy="677108"/>
            </a:xfrm>
            <a:prstGeom prst="rect">
              <a:avLst/>
            </a:prstGeom>
            <a:noFill/>
          </p:spPr>
          <p:txBody>
            <a:bodyPr wrap="square" rtlCol="0">
              <a:spAutoFit/>
            </a:bodyPr>
            <a:lstStyle/>
            <a:p>
              <a:r>
                <a:rPr lang="en-US" altLang="ko-KR" sz="2000" dirty="0">
                  <a:solidFill>
                    <a:schemeClr val="tx1"/>
                  </a:solidFill>
                </a:rPr>
                <a:t>I/O Bus</a:t>
              </a:r>
              <a:endParaRPr lang="ko-KR" altLang="en-US" sz="2000" dirty="0">
                <a:solidFill>
                  <a:schemeClr val="tx1"/>
                </a:solidFill>
              </a:endParaRPr>
            </a:p>
            <a:p>
              <a:endParaRPr lang="ko-KR" altLang="en-US" dirty="0"/>
            </a:p>
          </p:txBody>
        </p:sp>
        <p:cxnSp>
          <p:nvCxnSpPr>
            <p:cNvPr id="99" name="Connector: Elbow 98">
              <a:extLst>
                <a:ext uri="{FF2B5EF4-FFF2-40B4-BE49-F238E27FC236}">
                  <a16:creationId xmlns:a16="http://schemas.microsoft.com/office/drawing/2014/main" id="{0B99769C-FBE2-4422-A7F2-4E3DE5149FB0}"/>
                </a:ext>
              </a:extLst>
            </p:cNvPr>
            <p:cNvCxnSpPr>
              <a:stCxn id="96" idx="1"/>
              <a:endCxn id="61" idx="2"/>
            </p:cNvCxnSpPr>
            <p:nvPr/>
          </p:nvCxnSpPr>
          <p:spPr>
            <a:xfrm rot="10800000">
              <a:off x="4901984" y="4532739"/>
              <a:ext cx="2069710" cy="1513955"/>
            </a:xfrm>
            <a:prstGeom prst="bentConnector2">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04" name="Straight Arrow Connector 103">
              <a:extLst>
                <a:ext uri="{FF2B5EF4-FFF2-40B4-BE49-F238E27FC236}">
                  <a16:creationId xmlns:a16="http://schemas.microsoft.com/office/drawing/2014/main" id="{4AAD533E-FDFA-42F6-B633-4D46AD523091}"/>
                </a:ext>
              </a:extLst>
            </p:cNvPr>
            <p:cNvCxnSpPr>
              <a:cxnSpLocks/>
              <a:stCxn id="61" idx="0"/>
            </p:cNvCxnSpPr>
            <p:nvPr/>
          </p:nvCxnSpPr>
          <p:spPr>
            <a:xfrm flipV="1">
              <a:off x="4901984" y="3052813"/>
              <a:ext cx="7175" cy="7126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or: Curved 110">
              <a:extLst>
                <a:ext uri="{FF2B5EF4-FFF2-40B4-BE49-F238E27FC236}">
                  <a16:creationId xmlns:a16="http://schemas.microsoft.com/office/drawing/2014/main" id="{59A592DC-903A-4117-ACB1-3ADF5E67933C}"/>
                </a:ext>
              </a:extLst>
            </p:cNvPr>
            <p:cNvCxnSpPr>
              <a:cxnSpLocks/>
            </p:cNvCxnSpPr>
            <p:nvPr/>
          </p:nvCxnSpPr>
          <p:spPr>
            <a:xfrm rot="16200000" flipV="1">
              <a:off x="-159261" y="2945800"/>
              <a:ext cx="1776299" cy="188144"/>
            </a:xfrm>
            <a:prstGeom prst="curvedConnector4">
              <a:avLst>
                <a:gd name="adj1" fmla="val 984"/>
                <a:gd name="adj2" fmla="val 22150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ctor: Curved 116">
              <a:extLst>
                <a:ext uri="{FF2B5EF4-FFF2-40B4-BE49-F238E27FC236}">
                  <a16:creationId xmlns:a16="http://schemas.microsoft.com/office/drawing/2014/main" id="{4F2F2235-B7AD-43D7-8B2A-104D99DF5EEA}"/>
                </a:ext>
              </a:extLst>
            </p:cNvPr>
            <p:cNvCxnSpPr>
              <a:stCxn id="67" idx="1"/>
              <a:endCxn id="60" idx="3"/>
            </p:cNvCxnSpPr>
            <p:nvPr/>
          </p:nvCxnSpPr>
          <p:spPr>
            <a:xfrm rot="10800000" flipV="1">
              <a:off x="2744967" y="1908681"/>
              <a:ext cx="1382199" cy="1912952"/>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BB7675FA-AA31-46DE-BEBF-37C8D01BCA6E}"/>
                </a:ext>
              </a:extLst>
            </p:cNvPr>
            <p:cNvSpPr txBox="1"/>
            <p:nvPr/>
          </p:nvSpPr>
          <p:spPr>
            <a:xfrm>
              <a:off x="364741" y="2897355"/>
              <a:ext cx="2167952" cy="400110"/>
            </a:xfrm>
            <a:prstGeom prst="rect">
              <a:avLst/>
            </a:prstGeom>
            <a:noFill/>
          </p:spPr>
          <p:txBody>
            <a:bodyPr wrap="square" rtlCol="0">
              <a:spAutoFit/>
            </a:bodyPr>
            <a:lstStyle/>
            <a:p>
              <a:r>
                <a:rPr lang="en-US" altLang="ko-KR" sz="2000" dirty="0">
                  <a:solidFill>
                    <a:schemeClr val="accent1"/>
                  </a:solidFill>
                </a:rPr>
                <a:t>Step</a:t>
              </a:r>
              <a:r>
                <a:rPr lang="ko-KR" altLang="en-US" sz="2000" dirty="0">
                  <a:solidFill>
                    <a:schemeClr val="accent1"/>
                  </a:solidFill>
                </a:rPr>
                <a:t> </a:t>
              </a:r>
              <a:r>
                <a:rPr lang="en-US" altLang="ko-KR" sz="2000" dirty="0">
                  <a:solidFill>
                    <a:schemeClr val="accent1"/>
                  </a:solidFill>
                </a:rPr>
                <a:t>3. Execution</a:t>
              </a:r>
              <a:endParaRPr lang="ko-KR" altLang="en-US" sz="2000" dirty="0">
                <a:solidFill>
                  <a:schemeClr val="accent1"/>
                </a:solidFill>
              </a:endParaRPr>
            </a:p>
          </p:txBody>
        </p:sp>
        <p:sp>
          <p:nvSpPr>
            <p:cNvPr id="119" name="TextBox 118">
              <a:extLst>
                <a:ext uri="{FF2B5EF4-FFF2-40B4-BE49-F238E27FC236}">
                  <a16:creationId xmlns:a16="http://schemas.microsoft.com/office/drawing/2014/main" id="{EA2A05A9-022E-4D5F-BCCF-0ACF9F3245CE}"/>
                </a:ext>
              </a:extLst>
            </p:cNvPr>
            <p:cNvSpPr txBox="1"/>
            <p:nvPr/>
          </p:nvSpPr>
          <p:spPr>
            <a:xfrm>
              <a:off x="802705" y="4143285"/>
              <a:ext cx="2069710" cy="400110"/>
            </a:xfrm>
            <a:prstGeom prst="rect">
              <a:avLst/>
            </a:prstGeom>
            <a:noFill/>
          </p:spPr>
          <p:txBody>
            <a:bodyPr wrap="square" rtlCol="0">
              <a:spAutoFit/>
            </a:bodyPr>
            <a:lstStyle/>
            <a:p>
              <a:r>
                <a:rPr lang="en-US" altLang="ko-KR" sz="2000" dirty="0">
                  <a:solidFill>
                    <a:schemeClr val="accent1"/>
                  </a:solidFill>
                </a:rPr>
                <a:t>Step</a:t>
              </a:r>
              <a:r>
                <a:rPr lang="ko-KR" altLang="en-US" sz="2000" dirty="0">
                  <a:solidFill>
                    <a:schemeClr val="accent1"/>
                  </a:solidFill>
                </a:rPr>
                <a:t> </a:t>
              </a:r>
              <a:r>
                <a:rPr lang="en-US" altLang="ko-KR" sz="2000" dirty="0">
                  <a:solidFill>
                    <a:schemeClr val="accent1"/>
                  </a:solidFill>
                </a:rPr>
                <a:t>2. Decode</a:t>
              </a:r>
              <a:endParaRPr lang="ko-KR" altLang="en-US" sz="2000" dirty="0">
                <a:solidFill>
                  <a:schemeClr val="accent1"/>
                </a:solidFill>
              </a:endParaRPr>
            </a:p>
          </p:txBody>
        </p:sp>
        <p:sp>
          <p:nvSpPr>
            <p:cNvPr id="120" name="TextBox 119">
              <a:extLst>
                <a:ext uri="{FF2B5EF4-FFF2-40B4-BE49-F238E27FC236}">
                  <a16:creationId xmlns:a16="http://schemas.microsoft.com/office/drawing/2014/main" id="{4602E029-357B-43B5-B1AC-4B25D3DC1ADB}"/>
                </a:ext>
              </a:extLst>
            </p:cNvPr>
            <p:cNvSpPr txBox="1"/>
            <p:nvPr/>
          </p:nvSpPr>
          <p:spPr>
            <a:xfrm>
              <a:off x="6461321" y="5470523"/>
              <a:ext cx="2069710" cy="400110"/>
            </a:xfrm>
            <a:prstGeom prst="rect">
              <a:avLst/>
            </a:prstGeom>
            <a:noFill/>
          </p:spPr>
          <p:txBody>
            <a:bodyPr wrap="square" rtlCol="0">
              <a:spAutoFit/>
            </a:bodyPr>
            <a:lstStyle/>
            <a:p>
              <a:r>
                <a:rPr lang="en-US" altLang="ko-KR" sz="2000" dirty="0">
                  <a:solidFill>
                    <a:schemeClr val="accent1"/>
                  </a:solidFill>
                </a:rPr>
                <a:t>Step</a:t>
              </a:r>
              <a:r>
                <a:rPr lang="ko-KR" altLang="en-US" sz="2000" dirty="0">
                  <a:solidFill>
                    <a:schemeClr val="accent1"/>
                  </a:solidFill>
                </a:rPr>
                <a:t> </a:t>
              </a:r>
              <a:r>
                <a:rPr lang="en-US" altLang="ko-KR" sz="2000" dirty="0">
                  <a:solidFill>
                    <a:schemeClr val="accent1"/>
                  </a:solidFill>
                </a:rPr>
                <a:t>1. Fetch</a:t>
              </a:r>
              <a:endParaRPr lang="ko-KR" altLang="en-US" sz="2000" dirty="0">
                <a:solidFill>
                  <a:schemeClr val="accent1"/>
                </a:solidFill>
              </a:endParaRPr>
            </a:p>
          </p:txBody>
        </p:sp>
      </p:grpSp>
    </p:spTree>
    <p:extLst>
      <p:ext uri="{BB962C8B-B14F-4D97-AF65-F5344CB8AC3E}">
        <p14:creationId xmlns:p14="http://schemas.microsoft.com/office/powerpoint/2010/main" val="66380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06DFB-4E9B-45E3-A3B8-4EA31DDA0CD8}"/>
              </a:ext>
            </a:extLst>
          </p:cNvPr>
          <p:cNvSpPr>
            <a:spLocks noGrp="1"/>
          </p:cNvSpPr>
          <p:nvPr>
            <p:ph idx="1"/>
          </p:nvPr>
        </p:nvSpPr>
        <p:spPr>
          <a:xfrm>
            <a:off x="838200" y="934085"/>
            <a:ext cx="10515600" cy="4351338"/>
          </a:xfrm>
        </p:spPr>
        <p:txBody>
          <a:bodyPr>
            <a:normAutofit/>
          </a:bodyPr>
          <a:lstStyle/>
          <a:p>
            <a:r>
              <a:rPr lang="en-US" altLang="ko-KR" dirty="0"/>
              <a:t>Fetch</a:t>
            </a:r>
          </a:p>
          <a:p>
            <a:pPr marL="0" indent="0">
              <a:buNone/>
            </a:pPr>
            <a:r>
              <a:rPr lang="en-US" altLang="ko-KR" dirty="0"/>
              <a:t>- Move through the bus interface to the CPU</a:t>
            </a:r>
          </a:p>
          <a:p>
            <a:r>
              <a:rPr lang="en-US" altLang="ko-KR" dirty="0"/>
              <a:t>Decode</a:t>
            </a:r>
          </a:p>
          <a:p>
            <a:pPr marL="0" indent="0">
              <a:buNone/>
            </a:pPr>
            <a:r>
              <a:rPr lang="en-US" altLang="ko-KR" dirty="0"/>
              <a:t>- Interpret the command by Control Unit</a:t>
            </a:r>
          </a:p>
          <a:p>
            <a:r>
              <a:rPr lang="en-US" altLang="ko-KR" dirty="0"/>
              <a:t>Execution</a:t>
            </a:r>
          </a:p>
          <a:p>
            <a:pPr marL="0" indent="0">
              <a:buNone/>
            </a:pPr>
            <a:r>
              <a:rPr lang="en-US" altLang="ko-KR" dirty="0"/>
              <a:t>- Operation</a:t>
            </a:r>
          </a:p>
          <a:p>
            <a:pPr marL="0" indent="0">
              <a:buNone/>
            </a:pPr>
            <a:r>
              <a:rPr lang="en-US" altLang="ko-KR" dirty="0"/>
              <a:t>- Elements and elements are coordinated around the ALU.</a:t>
            </a:r>
          </a:p>
          <a:p>
            <a:endParaRPr lang="ko-KR" altLang="en-US" dirty="0"/>
          </a:p>
        </p:txBody>
      </p:sp>
    </p:spTree>
    <p:extLst>
      <p:ext uri="{BB962C8B-B14F-4D97-AF65-F5344CB8AC3E}">
        <p14:creationId xmlns:p14="http://schemas.microsoft.com/office/powerpoint/2010/main" val="3912809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1CDA-2B32-49AB-91C1-192C0D9CECB0}"/>
              </a:ext>
            </a:extLst>
          </p:cNvPr>
          <p:cNvSpPr>
            <a:spLocks noGrp="1"/>
          </p:cNvSpPr>
          <p:nvPr>
            <p:ph type="title"/>
          </p:nvPr>
        </p:nvSpPr>
        <p:spPr/>
        <p:txBody>
          <a:bodyPr/>
          <a:lstStyle/>
          <a:p>
            <a:r>
              <a:rPr lang="en-US" altLang="ko-KR" dirty="0"/>
              <a:t>Bus system based on data movement</a:t>
            </a:r>
            <a:endParaRPr lang="ko-KR" altLang="en-US" dirty="0"/>
          </a:p>
        </p:txBody>
      </p:sp>
      <p:sp>
        <p:nvSpPr>
          <p:cNvPr id="3" name="Content Placeholder 2">
            <a:extLst>
              <a:ext uri="{FF2B5EF4-FFF2-40B4-BE49-F238E27FC236}">
                <a16:creationId xmlns:a16="http://schemas.microsoft.com/office/drawing/2014/main" id="{8CC306C9-5AE7-47DC-A86F-ADA2E84E106C}"/>
              </a:ext>
            </a:extLst>
          </p:cNvPr>
          <p:cNvSpPr>
            <a:spLocks noGrp="1"/>
          </p:cNvSpPr>
          <p:nvPr>
            <p:ph idx="1"/>
          </p:nvPr>
        </p:nvSpPr>
        <p:spPr/>
        <p:txBody>
          <a:bodyPr>
            <a:normAutofit lnSpcReduction="10000"/>
          </a:bodyPr>
          <a:lstStyle/>
          <a:p>
            <a:r>
              <a:rPr lang="en-US" altLang="ko-KR" dirty="0"/>
              <a:t>Data</a:t>
            </a:r>
            <a:r>
              <a:rPr lang="ko-KR" altLang="en-US" dirty="0"/>
              <a:t> </a:t>
            </a:r>
            <a:r>
              <a:rPr lang="en-US" altLang="ko-KR" dirty="0"/>
              <a:t>bus</a:t>
            </a:r>
          </a:p>
          <a:p>
            <a:pPr marL="0" indent="0">
              <a:buNone/>
            </a:pPr>
            <a:r>
              <a:rPr lang="en-US" altLang="ko-KR" dirty="0"/>
              <a:t>    - Data</a:t>
            </a:r>
            <a:r>
              <a:rPr lang="ko-KR" altLang="en-US" dirty="0"/>
              <a:t> </a:t>
            </a:r>
            <a:r>
              <a:rPr lang="en-US" altLang="ko-KR" dirty="0"/>
              <a:t>movement</a:t>
            </a:r>
          </a:p>
          <a:p>
            <a:r>
              <a:rPr lang="en-US" altLang="ko-KR" dirty="0"/>
              <a:t>Address</a:t>
            </a:r>
            <a:r>
              <a:rPr lang="ko-KR" altLang="en-US" dirty="0"/>
              <a:t> </a:t>
            </a:r>
            <a:r>
              <a:rPr lang="en-US" altLang="ko-KR" dirty="0"/>
              <a:t>bus</a:t>
            </a:r>
          </a:p>
          <a:p>
            <a:pPr marL="0" indent="0">
              <a:buNone/>
            </a:pPr>
            <a:r>
              <a:rPr lang="en-US" altLang="ko-KR" dirty="0"/>
              <a:t>    - Address movement</a:t>
            </a:r>
          </a:p>
          <a:p>
            <a:r>
              <a:rPr lang="en-US" altLang="ko-KR" dirty="0"/>
              <a:t>Control</a:t>
            </a:r>
            <a:r>
              <a:rPr lang="ko-KR" altLang="en-US" dirty="0"/>
              <a:t> </a:t>
            </a:r>
            <a:r>
              <a:rPr lang="en-US" altLang="ko-KR" dirty="0"/>
              <a:t>bus</a:t>
            </a:r>
          </a:p>
          <a:p>
            <a:pPr marL="0" indent="0">
              <a:buNone/>
            </a:pPr>
            <a:r>
              <a:rPr lang="en-US" altLang="ko-KR" dirty="0"/>
              <a:t>    - Control signal movement</a:t>
            </a:r>
          </a:p>
          <a:p>
            <a:pPr marL="0" indent="0">
              <a:buNone/>
            </a:pPr>
            <a:r>
              <a:rPr lang="en-US" altLang="ko-KR" dirty="0"/>
              <a:t>    - Need to determine the order of the work</a:t>
            </a:r>
          </a:p>
          <a:p>
            <a:pPr marL="0" indent="0">
              <a:buNone/>
            </a:pPr>
            <a:r>
              <a:rPr lang="en-US" altLang="ko-KR" dirty="0"/>
              <a:t>    - While moving data from CPU to memory, not allowed to move data from memory to CPU etc.</a:t>
            </a:r>
            <a:endParaRPr lang="ko-KR" altLang="en-US" dirty="0"/>
          </a:p>
        </p:txBody>
      </p:sp>
      <p:grpSp>
        <p:nvGrpSpPr>
          <p:cNvPr id="14" name="Group 13">
            <a:extLst>
              <a:ext uri="{FF2B5EF4-FFF2-40B4-BE49-F238E27FC236}">
                <a16:creationId xmlns:a16="http://schemas.microsoft.com/office/drawing/2014/main" id="{F42DAD6E-DC51-443B-BFA1-A66F566F53A7}"/>
              </a:ext>
            </a:extLst>
          </p:cNvPr>
          <p:cNvGrpSpPr/>
          <p:nvPr/>
        </p:nvGrpSpPr>
        <p:grpSpPr>
          <a:xfrm>
            <a:off x="5132070" y="2099945"/>
            <a:ext cx="6008370" cy="1901349"/>
            <a:chOff x="4377690" y="2054225"/>
            <a:chExt cx="6008370" cy="1901349"/>
          </a:xfrm>
        </p:grpSpPr>
        <p:sp>
          <p:nvSpPr>
            <p:cNvPr id="4" name="Rectangle 3">
              <a:extLst>
                <a:ext uri="{FF2B5EF4-FFF2-40B4-BE49-F238E27FC236}">
                  <a16:creationId xmlns:a16="http://schemas.microsoft.com/office/drawing/2014/main" id="{59BD81FA-812F-4ACE-9D6B-0140F7B64B42}"/>
                </a:ext>
              </a:extLst>
            </p:cNvPr>
            <p:cNvSpPr/>
            <p:nvPr/>
          </p:nvSpPr>
          <p:spPr>
            <a:xfrm>
              <a:off x="4377690" y="2126774"/>
              <a:ext cx="1805940" cy="180594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3000" dirty="0"/>
                <a:t>CPU</a:t>
              </a:r>
              <a:endParaRPr lang="ko-KR" altLang="en-US" sz="3000" dirty="0"/>
            </a:p>
          </p:txBody>
        </p:sp>
        <p:sp>
          <p:nvSpPr>
            <p:cNvPr id="5" name="Rectangle 4">
              <a:extLst>
                <a:ext uri="{FF2B5EF4-FFF2-40B4-BE49-F238E27FC236}">
                  <a16:creationId xmlns:a16="http://schemas.microsoft.com/office/drawing/2014/main" id="{590AF18F-B815-4EAE-B4B2-A42AA9C008FD}"/>
                </a:ext>
              </a:extLst>
            </p:cNvPr>
            <p:cNvSpPr/>
            <p:nvPr/>
          </p:nvSpPr>
          <p:spPr>
            <a:xfrm>
              <a:off x="8580120" y="2149634"/>
              <a:ext cx="1805940" cy="180594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3000" dirty="0"/>
                <a:t>Memory</a:t>
              </a:r>
              <a:endParaRPr lang="ko-KR" altLang="en-US" sz="3000" dirty="0"/>
            </a:p>
          </p:txBody>
        </p:sp>
        <p:sp>
          <p:nvSpPr>
            <p:cNvPr id="6" name="Rectangle 5">
              <a:extLst>
                <a:ext uri="{FF2B5EF4-FFF2-40B4-BE49-F238E27FC236}">
                  <a16:creationId xmlns:a16="http://schemas.microsoft.com/office/drawing/2014/main" id="{F2065CB8-8D55-4150-9374-FACBE7E08ACA}"/>
                </a:ext>
              </a:extLst>
            </p:cNvPr>
            <p:cNvSpPr/>
            <p:nvPr/>
          </p:nvSpPr>
          <p:spPr>
            <a:xfrm>
              <a:off x="6183630" y="2377440"/>
              <a:ext cx="239649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a:extLst>
                <a:ext uri="{FF2B5EF4-FFF2-40B4-BE49-F238E27FC236}">
                  <a16:creationId xmlns:a16="http://schemas.microsoft.com/office/drawing/2014/main" id="{C1AA3836-8F43-4AD2-990E-AD4EC13EFBC1}"/>
                </a:ext>
              </a:extLst>
            </p:cNvPr>
            <p:cNvSpPr/>
            <p:nvPr/>
          </p:nvSpPr>
          <p:spPr>
            <a:xfrm>
              <a:off x="6183630" y="2961164"/>
              <a:ext cx="239649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a:extLst>
                <a:ext uri="{FF2B5EF4-FFF2-40B4-BE49-F238E27FC236}">
                  <a16:creationId xmlns:a16="http://schemas.microsoft.com/office/drawing/2014/main" id="{CEEF1290-F1F5-4DC4-A9BB-5AB41F358411}"/>
                </a:ext>
              </a:extLst>
            </p:cNvPr>
            <p:cNvSpPr/>
            <p:nvPr/>
          </p:nvSpPr>
          <p:spPr>
            <a:xfrm>
              <a:off x="6183630" y="3556714"/>
              <a:ext cx="2396490" cy="137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A251BD58-7FE3-4596-9CF3-07ABB12A788E}"/>
                </a:ext>
              </a:extLst>
            </p:cNvPr>
            <p:cNvSpPr txBox="1"/>
            <p:nvPr/>
          </p:nvSpPr>
          <p:spPr>
            <a:xfrm>
              <a:off x="7326630" y="2054225"/>
              <a:ext cx="2396490" cy="369332"/>
            </a:xfrm>
            <a:prstGeom prst="rect">
              <a:avLst/>
            </a:prstGeom>
            <a:noFill/>
          </p:spPr>
          <p:txBody>
            <a:bodyPr wrap="square" rtlCol="0">
              <a:spAutoFit/>
            </a:bodyPr>
            <a:lstStyle/>
            <a:p>
              <a:r>
                <a:rPr lang="en-US" altLang="ko-KR" dirty="0"/>
                <a:t>Data Bus</a:t>
              </a:r>
              <a:endParaRPr lang="ko-KR" altLang="en-US" dirty="0"/>
            </a:p>
          </p:txBody>
        </p:sp>
        <p:sp>
          <p:nvSpPr>
            <p:cNvPr id="12" name="TextBox 11">
              <a:extLst>
                <a:ext uri="{FF2B5EF4-FFF2-40B4-BE49-F238E27FC236}">
                  <a16:creationId xmlns:a16="http://schemas.microsoft.com/office/drawing/2014/main" id="{31D1E75D-D6BB-49EE-83DE-B38497913338}"/>
                </a:ext>
              </a:extLst>
            </p:cNvPr>
            <p:cNvSpPr txBox="1"/>
            <p:nvPr/>
          </p:nvSpPr>
          <p:spPr>
            <a:xfrm>
              <a:off x="6997065" y="2654340"/>
              <a:ext cx="2396490" cy="369332"/>
            </a:xfrm>
            <a:prstGeom prst="rect">
              <a:avLst/>
            </a:prstGeom>
            <a:noFill/>
          </p:spPr>
          <p:txBody>
            <a:bodyPr wrap="square" rtlCol="0">
              <a:spAutoFit/>
            </a:bodyPr>
            <a:lstStyle/>
            <a:p>
              <a:r>
                <a:rPr lang="en-US" altLang="ko-KR" dirty="0"/>
                <a:t>Address Bus</a:t>
              </a:r>
              <a:endParaRPr lang="ko-KR" altLang="en-US" dirty="0"/>
            </a:p>
          </p:txBody>
        </p:sp>
        <p:sp>
          <p:nvSpPr>
            <p:cNvPr id="13" name="TextBox 12">
              <a:extLst>
                <a:ext uri="{FF2B5EF4-FFF2-40B4-BE49-F238E27FC236}">
                  <a16:creationId xmlns:a16="http://schemas.microsoft.com/office/drawing/2014/main" id="{142F7758-2C89-4A09-915C-B562A5E2D308}"/>
                </a:ext>
              </a:extLst>
            </p:cNvPr>
            <p:cNvSpPr txBox="1"/>
            <p:nvPr/>
          </p:nvSpPr>
          <p:spPr>
            <a:xfrm>
              <a:off x="7046595" y="3233261"/>
              <a:ext cx="2396490" cy="369332"/>
            </a:xfrm>
            <a:prstGeom prst="rect">
              <a:avLst/>
            </a:prstGeom>
            <a:noFill/>
          </p:spPr>
          <p:txBody>
            <a:bodyPr wrap="square" rtlCol="0">
              <a:spAutoFit/>
            </a:bodyPr>
            <a:lstStyle/>
            <a:p>
              <a:r>
                <a:rPr lang="en-US" altLang="ko-KR" dirty="0"/>
                <a:t>Control Bus</a:t>
              </a:r>
              <a:endParaRPr lang="ko-KR" altLang="en-US" dirty="0"/>
            </a:p>
          </p:txBody>
        </p:sp>
      </p:grpSp>
    </p:spTree>
    <p:extLst>
      <p:ext uri="{BB962C8B-B14F-4D97-AF65-F5344CB8AC3E}">
        <p14:creationId xmlns:p14="http://schemas.microsoft.com/office/powerpoint/2010/main" val="2477578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861911-02CD-463B-AC81-E19D724A8740}"/>
              </a:ext>
            </a:extLst>
          </p:cNvPr>
          <p:cNvSpPr>
            <a:spLocks noGrp="1"/>
          </p:cNvSpPr>
          <p:nvPr>
            <p:ph type="subTitle" idx="1"/>
          </p:nvPr>
        </p:nvSpPr>
        <p:spPr/>
        <p:txBody>
          <a:bodyPr/>
          <a:lstStyle/>
          <a:p>
            <a:r>
              <a:rPr lang="ko-KR" altLang="en-US" dirty="0"/>
              <a:t>참고 </a:t>
            </a:r>
            <a:r>
              <a:rPr lang="en-US" altLang="ko-KR" dirty="0"/>
              <a:t>: </a:t>
            </a:r>
            <a:r>
              <a:rPr lang="ko-KR" altLang="en-US" dirty="0"/>
              <a:t>한빛미디어</a:t>
            </a:r>
            <a:r>
              <a:rPr lang="en-US" altLang="ko-KR" dirty="0"/>
              <a:t>(</a:t>
            </a:r>
            <a:r>
              <a:rPr lang="ko-KR" altLang="en-US" dirty="0"/>
              <a:t>주</a:t>
            </a:r>
            <a:r>
              <a:rPr lang="en-US" altLang="ko-KR" dirty="0"/>
              <a:t>) '</a:t>
            </a:r>
            <a:r>
              <a:rPr lang="ko-KR" altLang="en-US" dirty="0"/>
              <a:t>뇌를 자극하는 시스템 프로그래밍</a:t>
            </a:r>
            <a:r>
              <a:rPr lang="en-US" altLang="ko-KR" dirty="0"/>
              <a:t>'</a:t>
            </a:r>
          </a:p>
          <a:p>
            <a:endParaRPr lang="ko-KR" altLang="en-US" dirty="0"/>
          </a:p>
        </p:txBody>
      </p:sp>
    </p:spTree>
    <p:extLst>
      <p:ext uri="{BB962C8B-B14F-4D97-AF65-F5344CB8AC3E}">
        <p14:creationId xmlns:p14="http://schemas.microsoft.com/office/powerpoint/2010/main" val="318670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D203-CA33-44DD-BE27-503526C5C20A}"/>
              </a:ext>
            </a:extLst>
          </p:cNvPr>
          <p:cNvSpPr>
            <a:spLocks noGrp="1"/>
          </p:cNvSpPr>
          <p:nvPr>
            <p:ph type="ctrTitle"/>
          </p:nvPr>
        </p:nvSpPr>
        <p:spPr>
          <a:xfrm>
            <a:off x="594360" y="2235200"/>
            <a:ext cx="10835640" cy="2387600"/>
          </a:xfrm>
        </p:spPr>
        <p:txBody>
          <a:bodyPr>
            <a:normAutofit fontScale="90000"/>
          </a:bodyPr>
          <a:lstStyle/>
          <a:p>
            <a:r>
              <a:rPr lang="en-US" altLang="ko-KR" dirty="0"/>
              <a:t>Understanding and approaching System Programming</a:t>
            </a:r>
            <a:endParaRPr lang="ko-KR" altLang="en-US" dirty="0"/>
          </a:p>
        </p:txBody>
      </p:sp>
    </p:spTree>
    <p:extLst>
      <p:ext uri="{BB962C8B-B14F-4D97-AF65-F5344CB8AC3E}">
        <p14:creationId xmlns:p14="http://schemas.microsoft.com/office/powerpoint/2010/main" val="173606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2565-53BD-471F-A28E-E3271AFE9AEF}"/>
              </a:ext>
            </a:extLst>
          </p:cNvPr>
          <p:cNvSpPr>
            <a:spLocks noGrp="1"/>
          </p:cNvSpPr>
          <p:nvPr>
            <p:ph type="title"/>
          </p:nvPr>
        </p:nvSpPr>
        <p:spPr>
          <a:xfrm>
            <a:off x="838200" y="365126"/>
            <a:ext cx="10515600" cy="729384"/>
          </a:xfrm>
        </p:spPr>
        <p:txBody>
          <a:bodyPr/>
          <a:lstStyle/>
          <a:p>
            <a:r>
              <a:rPr lang="en-US" altLang="ko-KR" dirty="0"/>
              <a:t>What is system programming?</a:t>
            </a:r>
            <a:endParaRPr lang="ko-KR" altLang="en-US" dirty="0"/>
          </a:p>
        </p:txBody>
      </p:sp>
      <p:sp>
        <p:nvSpPr>
          <p:cNvPr id="3" name="Content Placeholder 2">
            <a:extLst>
              <a:ext uri="{FF2B5EF4-FFF2-40B4-BE49-F238E27FC236}">
                <a16:creationId xmlns:a16="http://schemas.microsoft.com/office/drawing/2014/main" id="{13E77967-C8A8-412A-8579-B9D51AF6789A}"/>
              </a:ext>
            </a:extLst>
          </p:cNvPr>
          <p:cNvSpPr>
            <a:spLocks noGrp="1"/>
          </p:cNvSpPr>
          <p:nvPr>
            <p:ph idx="1"/>
          </p:nvPr>
        </p:nvSpPr>
        <p:spPr>
          <a:xfrm>
            <a:off x="277091" y="1325129"/>
            <a:ext cx="11804073" cy="5167745"/>
          </a:xfrm>
        </p:spPr>
        <p:txBody>
          <a:bodyPr>
            <a:normAutofit fontScale="92500" lnSpcReduction="10000"/>
          </a:bodyPr>
          <a:lstStyle/>
          <a:p>
            <a:r>
              <a:rPr lang="en-US" altLang="ko-KR" dirty="0"/>
              <a:t>Scope of system(computer system)</a:t>
            </a:r>
          </a:p>
          <a:p>
            <a:pPr marL="0" indent="0">
              <a:buNone/>
            </a:pPr>
            <a:r>
              <a:rPr lang="en-US" altLang="ko-KR" dirty="0"/>
              <a:t>         - Hardware + Operating system</a:t>
            </a:r>
          </a:p>
          <a:p>
            <a:pPr marL="0" indent="0">
              <a:buNone/>
            </a:pPr>
            <a:endParaRPr lang="en-US" altLang="ko-KR" dirty="0"/>
          </a:p>
          <a:p>
            <a:r>
              <a:rPr lang="en-US" altLang="ko-KR" dirty="0"/>
              <a:t>System programming is..</a:t>
            </a:r>
          </a:p>
          <a:p>
            <a:pPr marL="0" indent="0">
              <a:buNone/>
            </a:pPr>
            <a:r>
              <a:rPr lang="en-US" altLang="ko-KR" dirty="0"/>
              <a:t>         -  Software development utilizing computer system         </a:t>
            </a:r>
          </a:p>
          <a:p>
            <a:pPr marL="0" indent="0">
              <a:buNone/>
            </a:pPr>
            <a:r>
              <a:rPr lang="en-US" altLang="ko-KR" dirty="0"/>
              <a:t>         -  Programs using the functions of the Windows operating</a:t>
            </a:r>
          </a:p>
          <a:p>
            <a:pPr marL="0" indent="0">
              <a:buNone/>
            </a:pPr>
            <a:r>
              <a:rPr lang="en-US" altLang="ko-KR" dirty="0"/>
              <a:t>            system itself</a:t>
            </a:r>
          </a:p>
          <a:p>
            <a:pPr marL="0" indent="0">
              <a:buNone/>
            </a:pPr>
            <a:r>
              <a:rPr lang="en-US" altLang="ko-KR" dirty="0"/>
              <a:t>         -  The functions provided by C language are provided independently</a:t>
            </a:r>
          </a:p>
          <a:p>
            <a:pPr marL="0" indent="0">
              <a:buNone/>
            </a:pPr>
            <a:r>
              <a:rPr lang="en-US" altLang="ko-KR" dirty="0"/>
              <a:t>            from the system, not the operating system.</a:t>
            </a:r>
            <a:br>
              <a:rPr lang="en-US" altLang="ko-KR" dirty="0"/>
            </a:br>
            <a:endParaRPr lang="en-US" altLang="ko-KR" dirty="0"/>
          </a:p>
          <a:p>
            <a:r>
              <a:rPr lang="en-US" altLang="ko-KR" dirty="0"/>
              <a:t>Differences from application software development</a:t>
            </a:r>
          </a:p>
          <a:p>
            <a:pPr marL="0" indent="0">
              <a:buNone/>
            </a:pPr>
            <a:r>
              <a:rPr lang="en-US" altLang="ko-KR" dirty="0"/>
              <a:t>         -  System programming is a component of every application</a:t>
            </a:r>
          </a:p>
        </p:txBody>
      </p:sp>
    </p:spTree>
    <p:extLst>
      <p:ext uri="{BB962C8B-B14F-4D97-AF65-F5344CB8AC3E}">
        <p14:creationId xmlns:p14="http://schemas.microsoft.com/office/powerpoint/2010/main" val="120690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F6DB-A7C1-42AF-80F9-EB5DACE78AE2}"/>
              </a:ext>
            </a:extLst>
          </p:cNvPr>
          <p:cNvSpPr>
            <a:spLocks noGrp="1"/>
          </p:cNvSpPr>
          <p:nvPr>
            <p:ph type="title"/>
          </p:nvPr>
        </p:nvSpPr>
        <p:spPr/>
        <p:txBody>
          <a:bodyPr/>
          <a:lstStyle/>
          <a:p>
            <a:r>
              <a:rPr lang="en-US" altLang="ko-KR" dirty="0"/>
              <a:t>Key components of computer system</a:t>
            </a:r>
            <a:endParaRPr lang="ko-KR" altLang="en-US" dirty="0"/>
          </a:p>
        </p:txBody>
      </p:sp>
      <p:sp>
        <p:nvSpPr>
          <p:cNvPr id="3" name="Content Placeholder 2">
            <a:extLst>
              <a:ext uri="{FF2B5EF4-FFF2-40B4-BE49-F238E27FC236}">
                <a16:creationId xmlns:a16="http://schemas.microsoft.com/office/drawing/2014/main" id="{9DC4DB49-F6BF-490B-89E5-E3D8F2C4DCB1}"/>
              </a:ext>
            </a:extLst>
          </p:cNvPr>
          <p:cNvSpPr>
            <a:spLocks noGrp="1"/>
          </p:cNvSpPr>
          <p:nvPr>
            <p:ph idx="1"/>
          </p:nvPr>
        </p:nvSpPr>
        <p:spPr>
          <a:xfrm>
            <a:off x="838200" y="1825625"/>
            <a:ext cx="10515600" cy="4667250"/>
          </a:xfrm>
        </p:spPr>
        <p:txBody>
          <a:bodyPr>
            <a:normAutofit fontScale="92500" lnSpcReduction="10000"/>
          </a:bodyPr>
          <a:lstStyle/>
          <a:p>
            <a:r>
              <a:rPr lang="en-US" altLang="ko-KR" dirty="0"/>
              <a:t>CPU, cache</a:t>
            </a:r>
          </a:p>
          <a:p>
            <a:pPr marL="0" indent="0">
              <a:buNone/>
            </a:pPr>
            <a:r>
              <a:rPr lang="en-US" altLang="ko-KR" dirty="0"/>
              <a:t>    - Computer hardware structure</a:t>
            </a:r>
          </a:p>
          <a:p>
            <a:endParaRPr lang="en-US" altLang="ko-KR" dirty="0"/>
          </a:p>
          <a:p>
            <a:r>
              <a:rPr lang="en-US" altLang="ko-KR" dirty="0"/>
              <a:t>Operating</a:t>
            </a:r>
            <a:r>
              <a:rPr lang="ko-KR" altLang="en-US" dirty="0"/>
              <a:t> </a:t>
            </a:r>
            <a:r>
              <a:rPr lang="en-US" altLang="ko-KR" dirty="0"/>
              <a:t>system</a:t>
            </a:r>
          </a:p>
          <a:p>
            <a:pPr marL="0" indent="0">
              <a:buNone/>
            </a:pPr>
            <a:r>
              <a:rPr lang="en-US" altLang="ko-KR" dirty="0"/>
              <a:t>    - Main memory</a:t>
            </a:r>
          </a:p>
          <a:p>
            <a:pPr marL="0" indent="0">
              <a:buNone/>
            </a:pPr>
            <a:r>
              <a:rPr lang="en-US" altLang="ko-KR" dirty="0"/>
              <a:t>         -&gt; Memory management </a:t>
            </a:r>
          </a:p>
          <a:p>
            <a:pPr marL="0" indent="0">
              <a:buNone/>
            </a:pPr>
            <a:r>
              <a:rPr lang="en-US" altLang="ko-KR" dirty="0"/>
              <a:t>             techniques</a:t>
            </a:r>
          </a:p>
          <a:p>
            <a:pPr marL="0" indent="0">
              <a:buNone/>
            </a:pPr>
            <a:r>
              <a:rPr lang="en-US" altLang="ko-KR" dirty="0"/>
              <a:t>    - Hard</a:t>
            </a:r>
            <a:r>
              <a:rPr lang="ko-KR" altLang="en-US" dirty="0"/>
              <a:t> </a:t>
            </a:r>
            <a:r>
              <a:rPr lang="en-US" altLang="ko-KR" dirty="0"/>
              <a:t>disk</a:t>
            </a:r>
          </a:p>
          <a:p>
            <a:pPr marL="0" indent="0">
              <a:buNone/>
            </a:pPr>
            <a:r>
              <a:rPr lang="en-US" altLang="ko-KR" dirty="0"/>
              <a:t>         -&gt; File</a:t>
            </a:r>
            <a:r>
              <a:rPr lang="ko-KR" altLang="en-US" dirty="0"/>
              <a:t> </a:t>
            </a:r>
            <a:r>
              <a:rPr lang="en-US" altLang="ko-KR" dirty="0"/>
              <a:t>I/O</a:t>
            </a:r>
          </a:p>
          <a:p>
            <a:pPr marL="0" indent="0">
              <a:buNone/>
            </a:pPr>
            <a:r>
              <a:rPr lang="en-US" altLang="ko-KR" dirty="0"/>
              <a:t>             (Including</a:t>
            </a:r>
            <a:r>
              <a:rPr lang="ko-KR" altLang="en-US" dirty="0"/>
              <a:t> </a:t>
            </a:r>
            <a:r>
              <a:rPr lang="en-US" altLang="ko-KR" dirty="0"/>
              <a:t>various</a:t>
            </a:r>
            <a:r>
              <a:rPr lang="ko-KR" altLang="en-US" dirty="0"/>
              <a:t> </a:t>
            </a:r>
            <a:r>
              <a:rPr lang="en-US" altLang="ko-KR" dirty="0"/>
              <a:t>I/</a:t>
            </a:r>
            <a:r>
              <a:rPr lang="en-US" altLang="ko-KR" dirty="0" err="1"/>
              <a:t>Os</a:t>
            </a:r>
            <a:r>
              <a:rPr lang="en-US" altLang="ko-KR" dirty="0"/>
              <a:t>)</a:t>
            </a:r>
          </a:p>
          <a:p>
            <a:endParaRPr lang="ko-KR" altLang="en-US" dirty="0"/>
          </a:p>
        </p:txBody>
      </p:sp>
      <p:sp>
        <p:nvSpPr>
          <p:cNvPr id="4" name="Rectangle: Rounded Corners 3">
            <a:extLst>
              <a:ext uri="{FF2B5EF4-FFF2-40B4-BE49-F238E27FC236}">
                <a16:creationId xmlns:a16="http://schemas.microsoft.com/office/drawing/2014/main" id="{736FE639-61DF-472F-8BC9-643062C909D0}"/>
              </a:ext>
            </a:extLst>
          </p:cNvPr>
          <p:cNvSpPr/>
          <p:nvPr/>
        </p:nvSpPr>
        <p:spPr>
          <a:xfrm>
            <a:off x="7040880" y="1690688"/>
            <a:ext cx="1874520" cy="6181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CPU</a:t>
            </a:r>
            <a:endParaRPr lang="ko-KR" altLang="en-US" sz="2000" dirty="0"/>
          </a:p>
        </p:txBody>
      </p:sp>
      <p:sp>
        <p:nvSpPr>
          <p:cNvPr id="6" name="Rectangle: Rounded Corners 5">
            <a:extLst>
              <a:ext uri="{FF2B5EF4-FFF2-40B4-BE49-F238E27FC236}">
                <a16:creationId xmlns:a16="http://schemas.microsoft.com/office/drawing/2014/main" id="{2447DD71-93DD-4E4A-B10F-D9FE35A71C3C}"/>
              </a:ext>
            </a:extLst>
          </p:cNvPr>
          <p:cNvSpPr/>
          <p:nvPr/>
        </p:nvSpPr>
        <p:spPr>
          <a:xfrm>
            <a:off x="7063740" y="4089559"/>
            <a:ext cx="1874520" cy="6181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Main Memory</a:t>
            </a:r>
            <a:endParaRPr lang="ko-KR" altLang="en-US" sz="2000" dirty="0"/>
          </a:p>
        </p:txBody>
      </p:sp>
      <p:sp>
        <p:nvSpPr>
          <p:cNvPr id="7" name="Rectangle: Rounded Corners 6">
            <a:extLst>
              <a:ext uri="{FF2B5EF4-FFF2-40B4-BE49-F238E27FC236}">
                <a16:creationId xmlns:a16="http://schemas.microsoft.com/office/drawing/2014/main" id="{659270E4-37B0-467B-BE93-A9C14707ECEA}"/>
              </a:ext>
            </a:extLst>
          </p:cNvPr>
          <p:cNvSpPr/>
          <p:nvPr/>
        </p:nvSpPr>
        <p:spPr>
          <a:xfrm>
            <a:off x="7040880" y="2856548"/>
            <a:ext cx="1874520" cy="6181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Cache</a:t>
            </a:r>
            <a:endParaRPr lang="ko-KR" altLang="en-US" sz="2000" dirty="0"/>
          </a:p>
        </p:txBody>
      </p:sp>
      <p:sp>
        <p:nvSpPr>
          <p:cNvPr id="8" name="Rectangle: Rounded Corners 7">
            <a:extLst>
              <a:ext uri="{FF2B5EF4-FFF2-40B4-BE49-F238E27FC236}">
                <a16:creationId xmlns:a16="http://schemas.microsoft.com/office/drawing/2014/main" id="{81FB477C-C02B-44C8-9C06-634E5CBE7F0C}"/>
              </a:ext>
            </a:extLst>
          </p:cNvPr>
          <p:cNvSpPr/>
          <p:nvPr/>
        </p:nvSpPr>
        <p:spPr>
          <a:xfrm>
            <a:off x="7071360" y="5320508"/>
            <a:ext cx="1874520" cy="6181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Hard Disk</a:t>
            </a:r>
            <a:endParaRPr lang="ko-KR" altLang="en-US" sz="2000" dirty="0"/>
          </a:p>
        </p:txBody>
      </p:sp>
      <p:sp>
        <p:nvSpPr>
          <p:cNvPr id="9" name="Arrow: Left-Right 8">
            <a:extLst>
              <a:ext uri="{FF2B5EF4-FFF2-40B4-BE49-F238E27FC236}">
                <a16:creationId xmlns:a16="http://schemas.microsoft.com/office/drawing/2014/main" id="{7E5E4D50-E92E-4B7F-94B6-C787BA02CB40}"/>
              </a:ext>
            </a:extLst>
          </p:cNvPr>
          <p:cNvSpPr/>
          <p:nvPr/>
        </p:nvSpPr>
        <p:spPr>
          <a:xfrm rot="5400000">
            <a:off x="7751129" y="2454753"/>
            <a:ext cx="515458" cy="2586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Arrow: Left-Right 11">
            <a:extLst>
              <a:ext uri="{FF2B5EF4-FFF2-40B4-BE49-F238E27FC236}">
                <a16:creationId xmlns:a16="http://schemas.microsoft.com/office/drawing/2014/main" id="{FB4C8B1D-6FE0-4E39-B236-26D84DA2E410}"/>
              </a:ext>
            </a:extLst>
          </p:cNvPr>
          <p:cNvSpPr/>
          <p:nvPr/>
        </p:nvSpPr>
        <p:spPr>
          <a:xfrm rot="5400000">
            <a:off x="7766131" y="3655772"/>
            <a:ext cx="515458" cy="2586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Arrow: Left-Right 12">
            <a:extLst>
              <a:ext uri="{FF2B5EF4-FFF2-40B4-BE49-F238E27FC236}">
                <a16:creationId xmlns:a16="http://schemas.microsoft.com/office/drawing/2014/main" id="{2038F282-5C69-441D-96E2-140FE846109A}"/>
              </a:ext>
            </a:extLst>
          </p:cNvPr>
          <p:cNvSpPr/>
          <p:nvPr/>
        </p:nvSpPr>
        <p:spPr>
          <a:xfrm rot="5400000">
            <a:off x="7751129" y="4882914"/>
            <a:ext cx="515458" cy="25860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 name="Connector: Elbow 14">
            <a:extLst>
              <a:ext uri="{FF2B5EF4-FFF2-40B4-BE49-F238E27FC236}">
                <a16:creationId xmlns:a16="http://schemas.microsoft.com/office/drawing/2014/main" id="{523493DA-0113-49FE-9C71-6726F09EAC2E}"/>
              </a:ext>
            </a:extLst>
          </p:cNvPr>
          <p:cNvCxnSpPr>
            <a:cxnSpLocks/>
            <a:stCxn id="4" idx="3"/>
            <a:endCxn id="7" idx="3"/>
          </p:cNvCxnSpPr>
          <p:nvPr/>
        </p:nvCxnSpPr>
        <p:spPr>
          <a:xfrm>
            <a:off x="8915400" y="1999774"/>
            <a:ext cx="12700" cy="1165860"/>
          </a:xfrm>
          <a:prstGeom prst="bentConnector3">
            <a:avLst>
              <a:gd name="adj1" fmla="val 1800000"/>
            </a:avLst>
          </a:prstGeom>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DDDE0AB0-AF5F-4773-9C9D-1EA587D50288}"/>
              </a:ext>
            </a:extLst>
          </p:cNvPr>
          <p:cNvCxnSpPr>
            <a:cxnSpLocks/>
          </p:cNvCxnSpPr>
          <p:nvPr/>
        </p:nvCxnSpPr>
        <p:spPr>
          <a:xfrm>
            <a:off x="8962390" y="4429286"/>
            <a:ext cx="12700" cy="1165860"/>
          </a:xfrm>
          <a:prstGeom prst="bentConnector3">
            <a:avLst>
              <a:gd name="adj1" fmla="val 1800000"/>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134A621D-69F9-49BA-B220-9B0160E53DAC}"/>
              </a:ext>
            </a:extLst>
          </p:cNvPr>
          <p:cNvSpPr txBox="1"/>
          <p:nvPr/>
        </p:nvSpPr>
        <p:spPr>
          <a:xfrm>
            <a:off x="9235440" y="2148840"/>
            <a:ext cx="1732280" cy="646331"/>
          </a:xfrm>
          <a:prstGeom prst="rect">
            <a:avLst/>
          </a:prstGeom>
          <a:noFill/>
        </p:spPr>
        <p:txBody>
          <a:bodyPr wrap="square" rtlCol="0">
            <a:spAutoFit/>
          </a:bodyPr>
          <a:lstStyle/>
          <a:p>
            <a:r>
              <a:rPr lang="en-US" altLang="ko-KR" dirty="0"/>
              <a:t>Computer</a:t>
            </a:r>
            <a:r>
              <a:rPr lang="ko-KR" altLang="en-US" dirty="0"/>
              <a:t> </a:t>
            </a:r>
            <a:r>
              <a:rPr lang="en-US" altLang="ko-KR" dirty="0"/>
              <a:t>Architecture</a:t>
            </a:r>
            <a:endParaRPr lang="ko-KR" altLang="en-US" dirty="0"/>
          </a:p>
        </p:txBody>
      </p:sp>
      <p:sp>
        <p:nvSpPr>
          <p:cNvPr id="20" name="TextBox 19">
            <a:extLst>
              <a:ext uri="{FF2B5EF4-FFF2-40B4-BE49-F238E27FC236}">
                <a16:creationId xmlns:a16="http://schemas.microsoft.com/office/drawing/2014/main" id="{BE23CD01-CBC4-4248-BE07-3A607556FBB1}"/>
              </a:ext>
            </a:extLst>
          </p:cNvPr>
          <p:cNvSpPr txBox="1"/>
          <p:nvPr/>
        </p:nvSpPr>
        <p:spPr>
          <a:xfrm>
            <a:off x="9261475" y="4668623"/>
            <a:ext cx="1732280" cy="646331"/>
          </a:xfrm>
          <a:prstGeom prst="rect">
            <a:avLst/>
          </a:prstGeom>
          <a:noFill/>
        </p:spPr>
        <p:txBody>
          <a:bodyPr wrap="square" rtlCol="0">
            <a:spAutoFit/>
          </a:bodyPr>
          <a:lstStyle/>
          <a:p>
            <a:r>
              <a:rPr lang="en-US" altLang="ko-KR" dirty="0"/>
              <a:t>Operating System</a:t>
            </a:r>
          </a:p>
        </p:txBody>
      </p:sp>
    </p:spTree>
    <p:extLst>
      <p:ext uri="{BB962C8B-B14F-4D97-AF65-F5344CB8AC3E}">
        <p14:creationId xmlns:p14="http://schemas.microsoft.com/office/powerpoint/2010/main" val="33747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551E-F49C-41C8-833E-F900702584FD}"/>
              </a:ext>
            </a:extLst>
          </p:cNvPr>
          <p:cNvSpPr>
            <a:spLocks noGrp="1"/>
          </p:cNvSpPr>
          <p:nvPr>
            <p:ph type="title"/>
          </p:nvPr>
        </p:nvSpPr>
        <p:spPr/>
        <p:txBody>
          <a:bodyPr/>
          <a:lstStyle/>
          <a:p>
            <a:r>
              <a:rPr lang="en-US" altLang="ko-KR" dirty="0"/>
              <a:t>Understanding of CPU </a:t>
            </a:r>
            <a:r>
              <a:rPr lang="en-US" altLang="ko-KR" sz="3000" dirty="0"/>
              <a:t>(overall configuration)</a:t>
            </a:r>
            <a:endParaRPr lang="ko-KR" altLang="en-US" sz="3000" dirty="0"/>
          </a:p>
        </p:txBody>
      </p:sp>
      <p:sp>
        <p:nvSpPr>
          <p:cNvPr id="3" name="Content Placeholder 2">
            <a:extLst>
              <a:ext uri="{FF2B5EF4-FFF2-40B4-BE49-F238E27FC236}">
                <a16:creationId xmlns:a16="http://schemas.microsoft.com/office/drawing/2014/main" id="{551B83C8-A28D-4B0D-A1F1-F4F872C38060}"/>
              </a:ext>
            </a:extLst>
          </p:cNvPr>
          <p:cNvSpPr>
            <a:spLocks noGrp="1"/>
          </p:cNvSpPr>
          <p:nvPr>
            <p:ph idx="1"/>
          </p:nvPr>
        </p:nvSpPr>
        <p:spPr>
          <a:xfrm>
            <a:off x="838200" y="1782128"/>
            <a:ext cx="3204211" cy="4351338"/>
          </a:xfrm>
        </p:spPr>
        <p:txBody>
          <a:bodyPr/>
          <a:lstStyle/>
          <a:p>
            <a:r>
              <a:rPr lang="en-US" altLang="ko-KR" dirty="0"/>
              <a:t>ALU</a:t>
            </a:r>
          </a:p>
          <a:p>
            <a:r>
              <a:rPr lang="en-US" altLang="ko-KR" dirty="0"/>
              <a:t>Control Unit</a:t>
            </a:r>
          </a:p>
          <a:p>
            <a:r>
              <a:rPr lang="en-US" altLang="ko-KR" dirty="0"/>
              <a:t>Register</a:t>
            </a:r>
          </a:p>
          <a:p>
            <a:r>
              <a:rPr lang="en-US" altLang="ko-KR" dirty="0"/>
              <a:t>Bus Interface</a:t>
            </a:r>
            <a:endParaRPr lang="ko-KR" altLang="en-US" dirty="0"/>
          </a:p>
        </p:txBody>
      </p:sp>
      <p:grpSp>
        <p:nvGrpSpPr>
          <p:cNvPr id="25" name="Group 24">
            <a:extLst>
              <a:ext uri="{FF2B5EF4-FFF2-40B4-BE49-F238E27FC236}">
                <a16:creationId xmlns:a16="http://schemas.microsoft.com/office/drawing/2014/main" id="{29953D73-6597-43B2-AD3D-4427719429C9}"/>
              </a:ext>
            </a:extLst>
          </p:cNvPr>
          <p:cNvGrpSpPr/>
          <p:nvPr/>
        </p:nvGrpSpPr>
        <p:grpSpPr>
          <a:xfrm>
            <a:off x="5189220" y="1427044"/>
            <a:ext cx="6164580" cy="4128629"/>
            <a:chOff x="5189220" y="1427044"/>
            <a:chExt cx="6164580" cy="4128629"/>
          </a:xfrm>
        </p:grpSpPr>
        <p:sp>
          <p:nvSpPr>
            <p:cNvPr id="24" name="Rectangle 23">
              <a:extLst>
                <a:ext uri="{FF2B5EF4-FFF2-40B4-BE49-F238E27FC236}">
                  <a16:creationId xmlns:a16="http://schemas.microsoft.com/office/drawing/2014/main" id="{DFB7EE2E-B0FC-43FC-9066-3B078BBE6471}"/>
                </a:ext>
              </a:extLst>
            </p:cNvPr>
            <p:cNvSpPr/>
            <p:nvPr/>
          </p:nvSpPr>
          <p:spPr>
            <a:xfrm>
              <a:off x="5189220" y="1427044"/>
              <a:ext cx="6164580" cy="4128629"/>
            </a:xfrm>
            <a:prstGeom prst="rect">
              <a:avLst/>
            </a:prstGeom>
            <a:solidFill>
              <a:schemeClr val="accent4">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a:p>
          </p:txBody>
        </p:sp>
        <p:sp>
          <p:nvSpPr>
            <p:cNvPr id="4" name="Rectangle: Rounded Corners 3">
              <a:extLst>
                <a:ext uri="{FF2B5EF4-FFF2-40B4-BE49-F238E27FC236}">
                  <a16:creationId xmlns:a16="http://schemas.microsoft.com/office/drawing/2014/main" id="{E778AC46-7192-4A19-B321-C7640E283FC1}"/>
                </a:ext>
              </a:extLst>
            </p:cNvPr>
            <p:cNvSpPr/>
            <p:nvPr/>
          </p:nvSpPr>
          <p:spPr>
            <a:xfrm>
              <a:off x="5417820" y="2156936"/>
              <a:ext cx="2240280" cy="8686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ALU</a:t>
              </a:r>
            </a:p>
            <a:p>
              <a:pPr algn="ctr"/>
              <a:r>
                <a:rPr lang="en-US" altLang="ko-KR" sz="2000" dirty="0"/>
                <a:t>(Arithmetic Logic Unit)</a:t>
              </a:r>
              <a:endParaRPr lang="ko-KR" altLang="en-US" sz="2000" dirty="0"/>
            </a:p>
          </p:txBody>
        </p:sp>
        <p:sp>
          <p:nvSpPr>
            <p:cNvPr id="5" name="Rectangle: Rounded Corners 4">
              <a:extLst>
                <a:ext uri="{FF2B5EF4-FFF2-40B4-BE49-F238E27FC236}">
                  <a16:creationId xmlns:a16="http://schemas.microsoft.com/office/drawing/2014/main" id="{359B2A01-50A6-4401-B2D5-1E056B3204D0}"/>
                </a:ext>
              </a:extLst>
            </p:cNvPr>
            <p:cNvSpPr/>
            <p:nvPr/>
          </p:nvSpPr>
          <p:spPr>
            <a:xfrm>
              <a:off x="5554980" y="4459207"/>
              <a:ext cx="2240280" cy="8686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Control</a:t>
              </a:r>
              <a:r>
                <a:rPr lang="ko-KR" altLang="en-US" sz="2000" dirty="0"/>
                <a:t> </a:t>
              </a:r>
              <a:r>
                <a:rPr lang="en-US" altLang="ko-KR" sz="2000" dirty="0"/>
                <a:t>Unit</a:t>
              </a:r>
              <a:endParaRPr lang="ko-KR" altLang="en-US" sz="2000" dirty="0"/>
            </a:p>
          </p:txBody>
        </p:sp>
        <p:sp>
          <p:nvSpPr>
            <p:cNvPr id="6" name="Rectangle: Rounded Corners 5">
              <a:extLst>
                <a:ext uri="{FF2B5EF4-FFF2-40B4-BE49-F238E27FC236}">
                  <a16:creationId xmlns:a16="http://schemas.microsoft.com/office/drawing/2014/main" id="{F87C30EC-124F-47A5-A41D-5EFA8C086BDC}"/>
                </a:ext>
              </a:extLst>
            </p:cNvPr>
            <p:cNvSpPr/>
            <p:nvPr/>
          </p:nvSpPr>
          <p:spPr>
            <a:xfrm>
              <a:off x="8728710" y="4459207"/>
              <a:ext cx="2240280" cy="8686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Bus Interface</a:t>
              </a:r>
              <a:endParaRPr lang="ko-KR" altLang="en-US" sz="2000" dirty="0"/>
            </a:p>
          </p:txBody>
        </p:sp>
        <p:grpSp>
          <p:nvGrpSpPr>
            <p:cNvPr id="23" name="Group 22">
              <a:extLst>
                <a:ext uri="{FF2B5EF4-FFF2-40B4-BE49-F238E27FC236}">
                  <a16:creationId xmlns:a16="http://schemas.microsoft.com/office/drawing/2014/main" id="{CB6A26FE-6BA8-48C7-833A-006EC83C30F5}"/>
                </a:ext>
              </a:extLst>
            </p:cNvPr>
            <p:cNvGrpSpPr/>
            <p:nvPr/>
          </p:nvGrpSpPr>
          <p:grpSpPr>
            <a:xfrm>
              <a:off x="8797290" y="1433434"/>
              <a:ext cx="2103120" cy="1943418"/>
              <a:chOff x="8797290" y="1433434"/>
              <a:chExt cx="2103120" cy="1943418"/>
            </a:xfrm>
          </p:grpSpPr>
          <p:grpSp>
            <p:nvGrpSpPr>
              <p:cNvPr id="22" name="Group 21">
                <a:extLst>
                  <a:ext uri="{FF2B5EF4-FFF2-40B4-BE49-F238E27FC236}">
                    <a16:creationId xmlns:a16="http://schemas.microsoft.com/office/drawing/2014/main" id="{71544247-E4BD-4B58-92F0-6E93F6DA94C7}"/>
                  </a:ext>
                </a:extLst>
              </p:cNvPr>
              <p:cNvGrpSpPr/>
              <p:nvPr/>
            </p:nvGrpSpPr>
            <p:grpSpPr>
              <a:xfrm>
                <a:off x="8797290" y="1839990"/>
                <a:ext cx="2103120" cy="1536862"/>
                <a:chOff x="8797290" y="1839990"/>
                <a:chExt cx="2103120" cy="1536862"/>
              </a:xfrm>
            </p:grpSpPr>
            <p:sp>
              <p:nvSpPr>
                <p:cNvPr id="7" name="Rectangle 6">
                  <a:extLst>
                    <a:ext uri="{FF2B5EF4-FFF2-40B4-BE49-F238E27FC236}">
                      <a16:creationId xmlns:a16="http://schemas.microsoft.com/office/drawing/2014/main" id="{37EE92A0-59B5-4EF7-A061-4A586814FFA8}"/>
                    </a:ext>
                  </a:extLst>
                </p:cNvPr>
                <p:cNvSpPr/>
                <p:nvPr/>
              </p:nvSpPr>
              <p:spPr>
                <a:xfrm>
                  <a:off x="8797290" y="1839990"/>
                  <a:ext cx="2103120" cy="393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dirty="0"/>
                </a:p>
              </p:txBody>
            </p:sp>
            <p:sp>
              <p:nvSpPr>
                <p:cNvPr id="11" name="Rectangle 10">
                  <a:extLst>
                    <a:ext uri="{FF2B5EF4-FFF2-40B4-BE49-F238E27FC236}">
                      <a16:creationId xmlns:a16="http://schemas.microsoft.com/office/drawing/2014/main" id="{5FE2C02D-4169-4C51-B72C-64E2AEA4F3A3}"/>
                    </a:ext>
                  </a:extLst>
                </p:cNvPr>
                <p:cNvSpPr/>
                <p:nvPr/>
              </p:nvSpPr>
              <p:spPr>
                <a:xfrm>
                  <a:off x="8797290" y="2222896"/>
                  <a:ext cx="2103120" cy="393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2" name="Rectangle 11">
                  <a:extLst>
                    <a:ext uri="{FF2B5EF4-FFF2-40B4-BE49-F238E27FC236}">
                      <a16:creationId xmlns:a16="http://schemas.microsoft.com/office/drawing/2014/main" id="{1751072F-8524-4DA0-A7CB-7D6C1C1C192F}"/>
                    </a:ext>
                  </a:extLst>
                </p:cNvPr>
                <p:cNvSpPr/>
                <p:nvPr/>
              </p:nvSpPr>
              <p:spPr>
                <a:xfrm>
                  <a:off x="8797290" y="2605802"/>
                  <a:ext cx="2103120" cy="393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3" name="Rectangle 12">
                  <a:extLst>
                    <a:ext uri="{FF2B5EF4-FFF2-40B4-BE49-F238E27FC236}">
                      <a16:creationId xmlns:a16="http://schemas.microsoft.com/office/drawing/2014/main" id="{2E56E44C-E0C6-4DD4-92E7-DD5F04124356}"/>
                    </a:ext>
                  </a:extLst>
                </p:cNvPr>
                <p:cNvSpPr/>
                <p:nvPr/>
              </p:nvSpPr>
              <p:spPr>
                <a:xfrm>
                  <a:off x="8797290" y="2983469"/>
                  <a:ext cx="2103120" cy="393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grpSp>
          <p:sp>
            <p:nvSpPr>
              <p:cNvPr id="15" name="TextBox 14">
                <a:extLst>
                  <a:ext uri="{FF2B5EF4-FFF2-40B4-BE49-F238E27FC236}">
                    <a16:creationId xmlns:a16="http://schemas.microsoft.com/office/drawing/2014/main" id="{61CEF519-F2D6-4179-B9C0-2964BFD9B3DF}"/>
                  </a:ext>
                </a:extLst>
              </p:cNvPr>
              <p:cNvSpPr txBox="1"/>
              <p:nvPr/>
            </p:nvSpPr>
            <p:spPr>
              <a:xfrm>
                <a:off x="8797290" y="1433434"/>
                <a:ext cx="2103120" cy="400110"/>
              </a:xfrm>
              <a:prstGeom prst="rect">
                <a:avLst/>
              </a:prstGeom>
              <a:noFill/>
            </p:spPr>
            <p:txBody>
              <a:bodyPr wrap="square" rtlCol="0">
                <a:spAutoFit/>
              </a:bodyPr>
              <a:lstStyle/>
              <a:p>
                <a:pPr algn="ctr"/>
                <a:r>
                  <a:rPr lang="en-US" altLang="ko-KR" sz="2000" dirty="0"/>
                  <a:t>Register Set</a:t>
                </a:r>
                <a:endParaRPr lang="ko-KR" altLang="en-US" sz="2000" dirty="0"/>
              </a:p>
            </p:txBody>
          </p:sp>
        </p:grpSp>
        <p:cxnSp>
          <p:nvCxnSpPr>
            <p:cNvPr id="18" name="Straight Arrow Connector 17">
              <a:extLst>
                <a:ext uri="{FF2B5EF4-FFF2-40B4-BE49-F238E27FC236}">
                  <a16:creationId xmlns:a16="http://schemas.microsoft.com/office/drawing/2014/main" id="{3946FE53-F90A-4523-AA33-BEA95EF6CE39}"/>
                </a:ext>
              </a:extLst>
            </p:cNvPr>
            <p:cNvCxnSpPr/>
            <p:nvPr/>
          </p:nvCxnSpPr>
          <p:spPr>
            <a:xfrm flipV="1">
              <a:off x="7818120" y="2591276"/>
              <a:ext cx="708660" cy="14526"/>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C6B5209-2D58-444F-9750-3F6F4FD8E09C}"/>
                </a:ext>
              </a:extLst>
            </p:cNvPr>
            <p:cNvCxnSpPr>
              <a:cxnSpLocks/>
            </p:cNvCxnSpPr>
            <p:nvPr/>
          </p:nvCxnSpPr>
          <p:spPr>
            <a:xfrm>
              <a:off x="9841230" y="3602713"/>
              <a:ext cx="0" cy="710167"/>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81357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C577-B830-4EA8-BC63-22CDE509D29C}"/>
              </a:ext>
            </a:extLst>
          </p:cNvPr>
          <p:cNvSpPr>
            <a:spLocks noGrp="1"/>
          </p:cNvSpPr>
          <p:nvPr>
            <p:ph type="title"/>
          </p:nvPr>
        </p:nvSpPr>
        <p:spPr>
          <a:xfrm>
            <a:off x="883920" y="142124"/>
            <a:ext cx="10515600" cy="919729"/>
          </a:xfrm>
        </p:spPr>
        <p:txBody>
          <a:bodyPr/>
          <a:lstStyle/>
          <a:p>
            <a:r>
              <a:rPr lang="en-US" altLang="ko-KR" dirty="0"/>
              <a:t>Understanding of CPU</a:t>
            </a:r>
            <a:endParaRPr lang="ko-KR" altLang="en-US" dirty="0"/>
          </a:p>
        </p:txBody>
      </p:sp>
      <p:grpSp>
        <p:nvGrpSpPr>
          <p:cNvPr id="4" name="Group 3">
            <a:extLst>
              <a:ext uri="{FF2B5EF4-FFF2-40B4-BE49-F238E27FC236}">
                <a16:creationId xmlns:a16="http://schemas.microsoft.com/office/drawing/2014/main" id="{3A81B6BF-587C-4843-A18F-309713DF1A3D}"/>
              </a:ext>
            </a:extLst>
          </p:cNvPr>
          <p:cNvGrpSpPr/>
          <p:nvPr/>
        </p:nvGrpSpPr>
        <p:grpSpPr>
          <a:xfrm>
            <a:off x="1363980" y="1220086"/>
            <a:ext cx="6164580" cy="2977054"/>
            <a:chOff x="5189220" y="1335224"/>
            <a:chExt cx="6164580" cy="4220449"/>
          </a:xfrm>
        </p:grpSpPr>
        <p:sp>
          <p:nvSpPr>
            <p:cNvPr id="5" name="Rectangle 4">
              <a:extLst>
                <a:ext uri="{FF2B5EF4-FFF2-40B4-BE49-F238E27FC236}">
                  <a16:creationId xmlns:a16="http://schemas.microsoft.com/office/drawing/2014/main" id="{42F3A869-6249-4012-A648-B611A6F99570}"/>
                </a:ext>
              </a:extLst>
            </p:cNvPr>
            <p:cNvSpPr/>
            <p:nvPr/>
          </p:nvSpPr>
          <p:spPr>
            <a:xfrm>
              <a:off x="5189220" y="1427044"/>
              <a:ext cx="6164580" cy="4128629"/>
            </a:xfrm>
            <a:prstGeom prst="rect">
              <a:avLst/>
            </a:prstGeom>
            <a:solidFill>
              <a:schemeClr val="accent4">
                <a:lumMod val="20000"/>
                <a:lumOff val="80000"/>
              </a:schemeClr>
            </a:solidFill>
            <a:ln>
              <a:solidFill>
                <a:schemeClr val="bg2">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a:p>
          </p:txBody>
        </p:sp>
        <p:sp>
          <p:nvSpPr>
            <p:cNvPr id="6" name="Rectangle: Rounded Corners 5">
              <a:extLst>
                <a:ext uri="{FF2B5EF4-FFF2-40B4-BE49-F238E27FC236}">
                  <a16:creationId xmlns:a16="http://schemas.microsoft.com/office/drawing/2014/main" id="{10FE1BD5-8E9E-4D4C-A62A-57ADCEB641EF}"/>
                </a:ext>
              </a:extLst>
            </p:cNvPr>
            <p:cNvSpPr/>
            <p:nvPr/>
          </p:nvSpPr>
          <p:spPr>
            <a:xfrm>
              <a:off x="5417820" y="1833544"/>
              <a:ext cx="2240280" cy="13859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ALU</a:t>
              </a:r>
            </a:p>
            <a:p>
              <a:pPr algn="ctr"/>
              <a:r>
                <a:rPr lang="en-US" altLang="ko-KR" sz="2000" dirty="0"/>
                <a:t>(Arithmetic Logic Unit)</a:t>
              </a:r>
              <a:endParaRPr lang="ko-KR" altLang="en-US" sz="2000" dirty="0"/>
            </a:p>
          </p:txBody>
        </p:sp>
        <p:sp>
          <p:nvSpPr>
            <p:cNvPr id="7" name="Rectangle: Rounded Corners 6">
              <a:extLst>
                <a:ext uri="{FF2B5EF4-FFF2-40B4-BE49-F238E27FC236}">
                  <a16:creationId xmlns:a16="http://schemas.microsoft.com/office/drawing/2014/main" id="{55B97EA3-3EE6-45AC-87F4-8EC1C8E533A8}"/>
                </a:ext>
              </a:extLst>
            </p:cNvPr>
            <p:cNvSpPr/>
            <p:nvPr/>
          </p:nvSpPr>
          <p:spPr>
            <a:xfrm>
              <a:off x="5554980" y="4459207"/>
              <a:ext cx="2240280" cy="8686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Control</a:t>
              </a:r>
              <a:r>
                <a:rPr lang="ko-KR" altLang="en-US" sz="2000" dirty="0"/>
                <a:t> </a:t>
              </a:r>
              <a:r>
                <a:rPr lang="en-US" altLang="ko-KR" sz="2000" dirty="0"/>
                <a:t>Unit</a:t>
              </a:r>
              <a:endParaRPr lang="ko-KR" altLang="en-US" sz="2000" dirty="0"/>
            </a:p>
          </p:txBody>
        </p:sp>
        <p:sp>
          <p:nvSpPr>
            <p:cNvPr id="8" name="Rectangle: Rounded Corners 7">
              <a:extLst>
                <a:ext uri="{FF2B5EF4-FFF2-40B4-BE49-F238E27FC236}">
                  <a16:creationId xmlns:a16="http://schemas.microsoft.com/office/drawing/2014/main" id="{641E1DB6-AE82-4721-9676-6FE3D910C25D}"/>
                </a:ext>
              </a:extLst>
            </p:cNvPr>
            <p:cNvSpPr/>
            <p:nvPr/>
          </p:nvSpPr>
          <p:spPr>
            <a:xfrm>
              <a:off x="8728710" y="4459207"/>
              <a:ext cx="2240280" cy="8686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Bus Interface</a:t>
              </a:r>
              <a:endParaRPr lang="ko-KR" altLang="en-US" sz="2000" dirty="0"/>
            </a:p>
          </p:txBody>
        </p:sp>
        <p:grpSp>
          <p:nvGrpSpPr>
            <p:cNvPr id="9" name="Group 8">
              <a:extLst>
                <a:ext uri="{FF2B5EF4-FFF2-40B4-BE49-F238E27FC236}">
                  <a16:creationId xmlns:a16="http://schemas.microsoft.com/office/drawing/2014/main" id="{8F092090-0A56-4451-ACA2-7A4377DDB41B}"/>
                </a:ext>
              </a:extLst>
            </p:cNvPr>
            <p:cNvGrpSpPr/>
            <p:nvPr/>
          </p:nvGrpSpPr>
          <p:grpSpPr>
            <a:xfrm>
              <a:off x="8797290" y="1335224"/>
              <a:ext cx="2103120" cy="2041628"/>
              <a:chOff x="8797290" y="1335224"/>
              <a:chExt cx="2103120" cy="2041628"/>
            </a:xfrm>
          </p:grpSpPr>
          <p:grpSp>
            <p:nvGrpSpPr>
              <p:cNvPr id="12" name="Group 11">
                <a:extLst>
                  <a:ext uri="{FF2B5EF4-FFF2-40B4-BE49-F238E27FC236}">
                    <a16:creationId xmlns:a16="http://schemas.microsoft.com/office/drawing/2014/main" id="{D44DFD05-F1FD-430A-975D-C2DBBB79F171}"/>
                  </a:ext>
                </a:extLst>
              </p:cNvPr>
              <p:cNvGrpSpPr/>
              <p:nvPr/>
            </p:nvGrpSpPr>
            <p:grpSpPr>
              <a:xfrm>
                <a:off x="8797290" y="1839990"/>
                <a:ext cx="2103120" cy="1536862"/>
                <a:chOff x="8797290" y="1839990"/>
                <a:chExt cx="2103120" cy="1536862"/>
              </a:xfrm>
            </p:grpSpPr>
            <p:sp>
              <p:nvSpPr>
                <p:cNvPr id="14" name="Rectangle 13">
                  <a:extLst>
                    <a:ext uri="{FF2B5EF4-FFF2-40B4-BE49-F238E27FC236}">
                      <a16:creationId xmlns:a16="http://schemas.microsoft.com/office/drawing/2014/main" id="{7CA003DD-FA46-4DF0-8E84-872F60B63F12}"/>
                    </a:ext>
                  </a:extLst>
                </p:cNvPr>
                <p:cNvSpPr/>
                <p:nvPr/>
              </p:nvSpPr>
              <p:spPr>
                <a:xfrm>
                  <a:off x="8797290" y="1839990"/>
                  <a:ext cx="2103120" cy="393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5" name="Rectangle 14">
                  <a:extLst>
                    <a:ext uri="{FF2B5EF4-FFF2-40B4-BE49-F238E27FC236}">
                      <a16:creationId xmlns:a16="http://schemas.microsoft.com/office/drawing/2014/main" id="{C083C616-A905-4493-AD16-93A83023B7D2}"/>
                    </a:ext>
                  </a:extLst>
                </p:cNvPr>
                <p:cNvSpPr/>
                <p:nvPr/>
              </p:nvSpPr>
              <p:spPr>
                <a:xfrm>
                  <a:off x="8797290" y="2222896"/>
                  <a:ext cx="2103120" cy="393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6" name="Rectangle 15">
                  <a:extLst>
                    <a:ext uri="{FF2B5EF4-FFF2-40B4-BE49-F238E27FC236}">
                      <a16:creationId xmlns:a16="http://schemas.microsoft.com/office/drawing/2014/main" id="{0E2F3C0B-A8EB-441F-B9EB-9330163890DE}"/>
                    </a:ext>
                  </a:extLst>
                </p:cNvPr>
                <p:cNvSpPr/>
                <p:nvPr/>
              </p:nvSpPr>
              <p:spPr>
                <a:xfrm>
                  <a:off x="8797290" y="2605802"/>
                  <a:ext cx="2103120" cy="393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7" name="Rectangle 16">
                  <a:extLst>
                    <a:ext uri="{FF2B5EF4-FFF2-40B4-BE49-F238E27FC236}">
                      <a16:creationId xmlns:a16="http://schemas.microsoft.com/office/drawing/2014/main" id="{B1983F93-393C-4408-A7F2-94FBDF8DD8B5}"/>
                    </a:ext>
                  </a:extLst>
                </p:cNvPr>
                <p:cNvSpPr/>
                <p:nvPr/>
              </p:nvSpPr>
              <p:spPr>
                <a:xfrm>
                  <a:off x="8797290" y="2983469"/>
                  <a:ext cx="2103120" cy="3933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grpSp>
          <p:sp>
            <p:nvSpPr>
              <p:cNvPr id="13" name="TextBox 12">
                <a:extLst>
                  <a:ext uri="{FF2B5EF4-FFF2-40B4-BE49-F238E27FC236}">
                    <a16:creationId xmlns:a16="http://schemas.microsoft.com/office/drawing/2014/main" id="{5DD3F9F6-59DE-4AEA-B6B0-7FAFD7BBC1C1}"/>
                  </a:ext>
                </a:extLst>
              </p:cNvPr>
              <p:cNvSpPr txBox="1"/>
              <p:nvPr/>
            </p:nvSpPr>
            <p:spPr>
              <a:xfrm>
                <a:off x="8797290" y="1335224"/>
                <a:ext cx="2103120" cy="400110"/>
              </a:xfrm>
              <a:prstGeom prst="rect">
                <a:avLst/>
              </a:prstGeom>
              <a:noFill/>
            </p:spPr>
            <p:txBody>
              <a:bodyPr wrap="square" rtlCol="0">
                <a:spAutoFit/>
              </a:bodyPr>
              <a:lstStyle/>
              <a:p>
                <a:pPr algn="ctr"/>
                <a:r>
                  <a:rPr lang="en-US" altLang="ko-KR" sz="2000" dirty="0"/>
                  <a:t>Register Set</a:t>
                </a:r>
                <a:endParaRPr lang="ko-KR" altLang="en-US" sz="2000" dirty="0"/>
              </a:p>
            </p:txBody>
          </p:sp>
        </p:grpSp>
        <p:cxnSp>
          <p:nvCxnSpPr>
            <p:cNvPr id="10" name="Straight Arrow Connector 9">
              <a:extLst>
                <a:ext uri="{FF2B5EF4-FFF2-40B4-BE49-F238E27FC236}">
                  <a16:creationId xmlns:a16="http://schemas.microsoft.com/office/drawing/2014/main" id="{9D1EB58C-4592-46CB-9032-5852D07AA2EB}"/>
                </a:ext>
              </a:extLst>
            </p:cNvPr>
            <p:cNvCxnSpPr/>
            <p:nvPr/>
          </p:nvCxnSpPr>
          <p:spPr>
            <a:xfrm flipV="1">
              <a:off x="7818120" y="2591276"/>
              <a:ext cx="708660" cy="14526"/>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5069404A-7F3B-47E6-B0B8-1658E6B4A79E}"/>
                </a:ext>
              </a:extLst>
            </p:cNvPr>
            <p:cNvCxnSpPr>
              <a:cxnSpLocks/>
            </p:cNvCxnSpPr>
            <p:nvPr/>
          </p:nvCxnSpPr>
          <p:spPr>
            <a:xfrm>
              <a:off x="9841230" y="3602713"/>
              <a:ext cx="0" cy="710167"/>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grpSp>
      <p:sp>
        <p:nvSpPr>
          <p:cNvPr id="18" name="Arrow: Left-Right 17">
            <a:extLst>
              <a:ext uri="{FF2B5EF4-FFF2-40B4-BE49-F238E27FC236}">
                <a16:creationId xmlns:a16="http://schemas.microsoft.com/office/drawing/2014/main" id="{828E6A95-3526-4BF9-9415-11E45F8FFEC5}"/>
              </a:ext>
            </a:extLst>
          </p:cNvPr>
          <p:cNvSpPr/>
          <p:nvPr/>
        </p:nvSpPr>
        <p:spPr>
          <a:xfrm>
            <a:off x="678180" y="4262578"/>
            <a:ext cx="9425940" cy="778238"/>
          </a:xfrm>
          <a:prstGeom prst="leftRightArrow">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I/O Bus</a:t>
            </a:r>
            <a:endParaRPr lang="ko-KR" altLang="en-US" dirty="0">
              <a:solidFill>
                <a:schemeClr val="tx1"/>
              </a:solidFill>
            </a:endParaRPr>
          </a:p>
        </p:txBody>
      </p:sp>
      <p:sp>
        <p:nvSpPr>
          <p:cNvPr id="19" name="Rectangle: Rounded Corners 18">
            <a:extLst>
              <a:ext uri="{FF2B5EF4-FFF2-40B4-BE49-F238E27FC236}">
                <a16:creationId xmlns:a16="http://schemas.microsoft.com/office/drawing/2014/main" id="{B3CDEFB6-DB03-4FA5-B796-BFF002113723}"/>
              </a:ext>
            </a:extLst>
          </p:cNvPr>
          <p:cNvSpPr/>
          <p:nvPr/>
        </p:nvSpPr>
        <p:spPr>
          <a:xfrm>
            <a:off x="7802880" y="3144098"/>
            <a:ext cx="2049780" cy="7522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Main Memory</a:t>
            </a:r>
            <a:endParaRPr lang="ko-KR" altLang="en-US" sz="2000" dirty="0"/>
          </a:p>
        </p:txBody>
      </p:sp>
      <p:cxnSp>
        <p:nvCxnSpPr>
          <p:cNvPr id="20" name="Straight Arrow Connector 19">
            <a:extLst>
              <a:ext uri="{FF2B5EF4-FFF2-40B4-BE49-F238E27FC236}">
                <a16:creationId xmlns:a16="http://schemas.microsoft.com/office/drawing/2014/main" id="{CD6BA9F6-25E5-4159-978B-E2D5B1135340}"/>
              </a:ext>
            </a:extLst>
          </p:cNvPr>
          <p:cNvCxnSpPr>
            <a:cxnSpLocks/>
          </p:cNvCxnSpPr>
          <p:nvPr/>
        </p:nvCxnSpPr>
        <p:spPr>
          <a:xfrm>
            <a:off x="8778240" y="3936725"/>
            <a:ext cx="0" cy="500943"/>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24FAE08-982B-440D-9B7E-2F0360667A33}"/>
              </a:ext>
            </a:extLst>
          </p:cNvPr>
          <p:cNvCxnSpPr>
            <a:cxnSpLocks/>
          </p:cNvCxnSpPr>
          <p:nvPr/>
        </p:nvCxnSpPr>
        <p:spPr>
          <a:xfrm>
            <a:off x="5989320" y="4036463"/>
            <a:ext cx="0" cy="402872"/>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23" name="Rectangle: Rounded Corners 22">
            <a:extLst>
              <a:ext uri="{FF2B5EF4-FFF2-40B4-BE49-F238E27FC236}">
                <a16:creationId xmlns:a16="http://schemas.microsoft.com/office/drawing/2014/main" id="{A08BE6BD-3053-40AD-90F7-14AD6EB40647}"/>
              </a:ext>
            </a:extLst>
          </p:cNvPr>
          <p:cNvSpPr/>
          <p:nvPr/>
        </p:nvSpPr>
        <p:spPr>
          <a:xfrm>
            <a:off x="1512570" y="5366669"/>
            <a:ext cx="1424940" cy="7522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Keyboard</a:t>
            </a:r>
            <a:endParaRPr lang="ko-KR" altLang="en-US" sz="2000" dirty="0"/>
          </a:p>
        </p:txBody>
      </p:sp>
      <p:sp>
        <p:nvSpPr>
          <p:cNvPr id="24" name="Rectangle: Rounded Corners 23">
            <a:extLst>
              <a:ext uri="{FF2B5EF4-FFF2-40B4-BE49-F238E27FC236}">
                <a16:creationId xmlns:a16="http://schemas.microsoft.com/office/drawing/2014/main" id="{9F5DDBF8-FFBB-46DB-9BB3-1134E87CD8EE}"/>
              </a:ext>
            </a:extLst>
          </p:cNvPr>
          <p:cNvSpPr/>
          <p:nvPr/>
        </p:nvSpPr>
        <p:spPr>
          <a:xfrm>
            <a:off x="3474720" y="5390192"/>
            <a:ext cx="1424940" cy="7522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Monitor</a:t>
            </a:r>
            <a:endParaRPr lang="ko-KR" altLang="en-US" sz="2000" dirty="0"/>
          </a:p>
        </p:txBody>
      </p:sp>
      <p:sp>
        <p:nvSpPr>
          <p:cNvPr id="25" name="Rectangle: Rounded Corners 24">
            <a:extLst>
              <a:ext uri="{FF2B5EF4-FFF2-40B4-BE49-F238E27FC236}">
                <a16:creationId xmlns:a16="http://schemas.microsoft.com/office/drawing/2014/main" id="{64DF65C1-1F1B-4D15-BFC9-1F2516D18FBA}"/>
              </a:ext>
            </a:extLst>
          </p:cNvPr>
          <p:cNvSpPr/>
          <p:nvPr/>
        </p:nvSpPr>
        <p:spPr>
          <a:xfrm>
            <a:off x="5242562" y="5413189"/>
            <a:ext cx="2049780" cy="7522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sz="2000" dirty="0"/>
              <a:t>Network Card</a:t>
            </a:r>
            <a:endParaRPr lang="ko-KR" altLang="en-US" sz="2000" dirty="0"/>
          </a:p>
        </p:txBody>
      </p:sp>
      <p:sp>
        <p:nvSpPr>
          <p:cNvPr id="27" name="Cylinder 26">
            <a:extLst>
              <a:ext uri="{FF2B5EF4-FFF2-40B4-BE49-F238E27FC236}">
                <a16:creationId xmlns:a16="http://schemas.microsoft.com/office/drawing/2014/main" id="{AECC85F7-6701-48FA-9AC2-4ABF9EB14EC6}"/>
              </a:ext>
            </a:extLst>
          </p:cNvPr>
          <p:cNvSpPr/>
          <p:nvPr/>
        </p:nvSpPr>
        <p:spPr>
          <a:xfrm>
            <a:off x="7802880" y="5366669"/>
            <a:ext cx="1158240" cy="1126206"/>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Hard Disk</a:t>
            </a:r>
            <a:endParaRPr lang="ko-KR" altLang="en-US" dirty="0"/>
          </a:p>
        </p:txBody>
      </p:sp>
      <p:cxnSp>
        <p:nvCxnSpPr>
          <p:cNvPr id="28" name="Straight Arrow Connector 27">
            <a:extLst>
              <a:ext uri="{FF2B5EF4-FFF2-40B4-BE49-F238E27FC236}">
                <a16:creationId xmlns:a16="http://schemas.microsoft.com/office/drawing/2014/main" id="{D904C406-91D5-45DA-B3E8-64AEA69D2A48}"/>
              </a:ext>
            </a:extLst>
          </p:cNvPr>
          <p:cNvCxnSpPr>
            <a:cxnSpLocks/>
          </p:cNvCxnSpPr>
          <p:nvPr/>
        </p:nvCxnSpPr>
        <p:spPr>
          <a:xfrm>
            <a:off x="2209800" y="4940937"/>
            <a:ext cx="0" cy="402872"/>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A393B80-B69D-43A7-95E9-7CD84FAA2E8C}"/>
              </a:ext>
            </a:extLst>
          </p:cNvPr>
          <p:cNvCxnSpPr>
            <a:cxnSpLocks/>
          </p:cNvCxnSpPr>
          <p:nvPr/>
        </p:nvCxnSpPr>
        <p:spPr>
          <a:xfrm>
            <a:off x="8359140" y="4885100"/>
            <a:ext cx="0" cy="402872"/>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3A01BE78-9F9C-450A-ABD2-F75E61084999}"/>
              </a:ext>
            </a:extLst>
          </p:cNvPr>
          <p:cNvCxnSpPr>
            <a:cxnSpLocks/>
          </p:cNvCxnSpPr>
          <p:nvPr/>
        </p:nvCxnSpPr>
        <p:spPr>
          <a:xfrm>
            <a:off x="4236720" y="4964460"/>
            <a:ext cx="0" cy="402872"/>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F2656326-22D0-4468-8330-0124F19DB64D}"/>
              </a:ext>
            </a:extLst>
          </p:cNvPr>
          <p:cNvCxnSpPr>
            <a:cxnSpLocks/>
          </p:cNvCxnSpPr>
          <p:nvPr/>
        </p:nvCxnSpPr>
        <p:spPr>
          <a:xfrm>
            <a:off x="6141720" y="4940937"/>
            <a:ext cx="0" cy="402872"/>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47A1BD9E-0BF5-46FD-8400-7A9A2E991D54}"/>
              </a:ext>
            </a:extLst>
          </p:cNvPr>
          <p:cNvSpPr txBox="1"/>
          <p:nvPr/>
        </p:nvSpPr>
        <p:spPr>
          <a:xfrm>
            <a:off x="5212080" y="913249"/>
            <a:ext cx="3726180" cy="369332"/>
          </a:xfrm>
          <a:prstGeom prst="rect">
            <a:avLst/>
          </a:prstGeom>
          <a:noFill/>
        </p:spPr>
        <p:txBody>
          <a:bodyPr wrap="square" rtlCol="0">
            <a:spAutoFit/>
          </a:bodyPr>
          <a:lstStyle/>
          <a:p>
            <a:r>
              <a:rPr lang="en-US" altLang="ko-KR" dirty="0"/>
              <a:t>CPU(Central Processing Unit)</a:t>
            </a:r>
            <a:endParaRPr lang="ko-KR" altLang="en-US" dirty="0"/>
          </a:p>
        </p:txBody>
      </p:sp>
    </p:spTree>
    <p:extLst>
      <p:ext uri="{BB962C8B-B14F-4D97-AF65-F5344CB8AC3E}">
        <p14:creationId xmlns:p14="http://schemas.microsoft.com/office/powerpoint/2010/main" val="371186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459287-6DFC-499B-AD89-5B6F19BC9E52}"/>
              </a:ext>
            </a:extLst>
          </p:cNvPr>
          <p:cNvSpPr>
            <a:spLocks noGrp="1"/>
          </p:cNvSpPr>
          <p:nvPr>
            <p:ph idx="1"/>
          </p:nvPr>
        </p:nvSpPr>
        <p:spPr>
          <a:xfrm>
            <a:off x="838200" y="751204"/>
            <a:ext cx="10515600" cy="5672455"/>
          </a:xfrm>
        </p:spPr>
        <p:txBody>
          <a:bodyPr>
            <a:normAutofit lnSpcReduction="10000"/>
          </a:bodyPr>
          <a:lstStyle/>
          <a:p>
            <a:r>
              <a:rPr lang="ko-KR" altLang="en-US" dirty="0"/>
              <a:t> </a:t>
            </a:r>
            <a:r>
              <a:rPr lang="en-US" altLang="ko-KR" dirty="0"/>
              <a:t>Create an executable file called A.exe to execute 2+5 operations</a:t>
            </a:r>
          </a:p>
          <a:p>
            <a:r>
              <a:rPr lang="en-US" altLang="ko-KR" dirty="0"/>
              <a:t>The executable file is entered on the hard disk</a:t>
            </a:r>
          </a:p>
          <a:p>
            <a:r>
              <a:rPr lang="en-US" altLang="ko-KR" dirty="0"/>
              <a:t>Moves to main memory, allowing CPU-based operation.</a:t>
            </a:r>
          </a:p>
          <a:p>
            <a:r>
              <a:rPr lang="en-US" altLang="ko-KR" dirty="0"/>
              <a:t>Move to CPU through Bus Interface</a:t>
            </a:r>
          </a:p>
          <a:p>
            <a:r>
              <a:rPr lang="en-US" altLang="ko-KR" dirty="0"/>
              <a:t>Bus Interface : Understand how data is transmitted and received(Communication Protocol), and help data to be sent and received. Everything that is interlocked with I/O bus has an interface.</a:t>
            </a:r>
          </a:p>
          <a:p>
            <a:r>
              <a:rPr lang="en-US" altLang="ko-KR" dirty="0"/>
              <a:t>2 and 3 are ALU, and addition is Control Unit(Command interpreter, request ALU to add 2 and 3, determines what the CPU actually needs to do, it’s like a brain!</a:t>
            </a:r>
          </a:p>
          <a:p>
            <a:r>
              <a:rPr lang="en-US" altLang="ko-KR" dirty="0"/>
              <a:t>Save data to the register at first so you can take the data when you need it </a:t>
            </a:r>
          </a:p>
          <a:p>
            <a:endParaRPr lang="en-US" altLang="ko-KR" dirty="0"/>
          </a:p>
        </p:txBody>
      </p:sp>
    </p:spTree>
    <p:extLst>
      <p:ext uri="{BB962C8B-B14F-4D97-AF65-F5344CB8AC3E}">
        <p14:creationId xmlns:p14="http://schemas.microsoft.com/office/powerpoint/2010/main" val="81872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290C-6CDA-4775-A721-AB39F3B63D4E}"/>
              </a:ext>
            </a:extLst>
          </p:cNvPr>
          <p:cNvSpPr>
            <a:spLocks noGrp="1"/>
          </p:cNvSpPr>
          <p:nvPr>
            <p:ph type="title"/>
          </p:nvPr>
        </p:nvSpPr>
        <p:spPr>
          <a:xfrm>
            <a:off x="838200" y="365125"/>
            <a:ext cx="10515600" cy="892175"/>
          </a:xfrm>
        </p:spPr>
        <p:txBody>
          <a:bodyPr/>
          <a:lstStyle/>
          <a:p>
            <a:r>
              <a:rPr lang="ko-KR" altLang="en-US" dirty="0"/>
              <a:t>클럭 신호</a:t>
            </a:r>
            <a:r>
              <a:rPr lang="en-US" altLang="ko-KR" dirty="0"/>
              <a:t>(Clock Purse)</a:t>
            </a:r>
            <a:endParaRPr lang="ko-KR" altLang="en-US" dirty="0"/>
          </a:p>
        </p:txBody>
      </p:sp>
      <p:sp>
        <p:nvSpPr>
          <p:cNvPr id="3" name="Content Placeholder 2">
            <a:extLst>
              <a:ext uri="{FF2B5EF4-FFF2-40B4-BE49-F238E27FC236}">
                <a16:creationId xmlns:a16="http://schemas.microsoft.com/office/drawing/2014/main" id="{2C9BF36A-BD82-4B02-82DF-B7F3AE514421}"/>
              </a:ext>
            </a:extLst>
          </p:cNvPr>
          <p:cNvSpPr>
            <a:spLocks noGrp="1"/>
          </p:cNvSpPr>
          <p:nvPr>
            <p:ph idx="1"/>
          </p:nvPr>
        </p:nvSpPr>
        <p:spPr>
          <a:xfrm>
            <a:off x="251460" y="1440180"/>
            <a:ext cx="11102340" cy="5052695"/>
          </a:xfrm>
        </p:spPr>
        <p:txBody>
          <a:bodyPr>
            <a:noAutofit/>
          </a:bodyPr>
          <a:lstStyle/>
          <a:p>
            <a:r>
              <a:rPr lang="en-US" altLang="ko-KR" sz="2300" dirty="0"/>
              <a:t>Operating</a:t>
            </a:r>
            <a:r>
              <a:rPr lang="ko-KR" altLang="en-US" sz="2300" dirty="0"/>
              <a:t> </a:t>
            </a:r>
            <a:r>
              <a:rPr lang="en-US" altLang="ko-KR" sz="2300" dirty="0"/>
              <a:t>Timing</a:t>
            </a:r>
          </a:p>
          <a:p>
            <a:pPr marL="0" indent="0">
              <a:buNone/>
            </a:pPr>
            <a:r>
              <a:rPr lang="en-US" altLang="ko-KR" sz="2300" dirty="0"/>
              <a:t>    - The clock of the clock generator</a:t>
            </a:r>
          </a:p>
          <a:p>
            <a:pPr marL="0" indent="0">
              <a:buNone/>
            </a:pPr>
            <a:r>
              <a:rPr lang="en-US" altLang="ko-KR" sz="2300" dirty="0"/>
              <a:t>    - Determine the </a:t>
            </a:r>
            <a:r>
              <a:rPr lang="en-US" altLang="ko-KR" sz="2300" b="1" dirty="0"/>
              <a:t>timing</a:t>
            </a:r>
            <a:r>
              <a:rPr lang="en-US" altLang="ko-KR" sz="2300" dirty="0"/>
              <a:t> of system hardware operation</a:t>
            </a:r>
          </a:p>
          <a:p>
            <a:pPr marL="0" indent="0">
              <a:buNone/>
            </a:pPr>
            <a:r>
              <a:rPr lang="en-US" altLang="ko-KR" sz="2300" dirty="0"/>
              <a:t>    - Increasing the clock leads to a sense of warmth </a:t>
            </a:r>
          </a:p>
          <a:p>
            <a:pPr marL="0" indent="0">
              <a:buNone/>
            </a:pPr>
            <a:r>
              <a:rPr lang="en-US" altLang="ko-KR" sz="2300" dirty="0"/>
              <a:t>      and instability.</a:t>
            </a:r>
          </a:p>
          <a:p>
            <a:r>
              <a:rPr lang="en-US" altLang="ko-KR" sz="2300" dirty="0"/>
              <a:t>Necessity</a:t>
            </a:r>
          </a:p>
          <a:p>
            <a:pPr marL="0" indent="0">
              <a:buNone/>
            </a:pPr>
            <a:r>
              <a:rPr lang="en-US" altLang="ko-KR" sz="2300" dirty="0"/>
              <a:t>    - Synchronization of elements</a:t>
            </a:r>
          </a:p>
          <a:p>
            <a:pPr marL="0" indent="0">
              <a:buNone/>
            </a:pPr>
            <a:r>
              <a:rPr lang="en-US" altLang="ko-KR" sz="2300" dirty="0"/>
              <a:t>    - ex) When the calculation device generates</a:t>
            </a:r>
          </a:p>
          <a:p>
            <a:pPr marL="0" indent="0">
              <a:buNone/>
            </a:pPr>
            <a:r>
              <a:rPr lang="en-US" altLang="ko-KR" sz="2300" dirty="0"/>
              <a:t>      10 clocks per second, and output device generates 5 times per second, it will bring different result to the calculation device before the value is inputted to the output device so it could be lost. The same clock signal must be given to the calculation device and the output device.</a:t>
            </a:r>
            <a:endParaRPr lang="ko-KR" altLang="en-US" sz="2300" dirty="0"/>
          </a:p>
        </p:txBody>
      </p:sp>
      <p:sp>
        <p:nvSpPr>
          <p:cNvPr id="4" name="Rectangle: Rounded Corners 3">
            <a:extLst>
              <a:ext uri="{FF2B5EF4-FFF2-40B4-BE49-F238E27FC236}">
                <a16:creationId xmlns:a16="http://schemas.microsoft.com/office/drawing/2014/main" id="{FE5E9372-03B7-45C8-95A4-B5C7747BC76A}"/>
              </a:ext>
            </a:extLst>
          </p:cNvPr>
          <p:cNvSpPr/>
          <p:nvPr/>
        </p:nvSpPr>
        <p:spPr>
          <a:xfrm>
            <a:off x="8321040" y="1343025"/>
            <a:ext cx="1737360" cy="640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Calculation device</a:t>
            </a:r>
            <a:endParaRPr lang="ko-KR" altLang="en-US" dirty="0"/>
          </a:p>
        </p:txBody>
      </p:sp>
      <p:sp>
        <p:nvSpPr>
          <p:cNvPr id="5" name="Rectangle: Rounded Corners 4">
            <a:extLst>
              <a:ext uri="{FF2B5EF4-FFF2-40B4-BE49-F238E27FC236}">
                <a16:creationId xmlns:a16="http://schemas.microsoft.com/office/drawing/2014/main" id="{AF37C1F5-CB37-4E1C-88D2-93D6E39BCC09}"/>
              </a:ext>
            </a:extLst>
          </p:cNvPr>
          <p:cNvSpPr/>
          <p:nvPr/>
        </p:nvSpPr>
        <p:spPr>
          <a:xfrm>
            <a:off x="8321040" y="2360295"/>
            <a:ext cx="1737360" cy="640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BUFFER</a:t>
            </a:r>
            <a:endParaRPr lang="ko-KR" altLang="en-US" dirty="0"/>
          </a:p>
        </p:txBody>
      </p:sp>
      <p:sp>
        <p:nvSpPr>
          <p:cNvPr id="6" name="Rectangle: Rounded Corners 5">
            <a:extLst>
              <a:ext uri="{FF2B5EF4-FFF2-40B4-BE49-F238E27FC236}">
                <a16:creationId xmlns:a16="http://schemas.microsoft.com/office/drawing/2014/main" id="{71669704-90D7-40E1-BB3B-5E111380A098}"/>
              </a:ext>
            </a:extLst>
          </p:cNvPr>
          <p:cNvSpPr/>
          <p:nvPr/>
        </p:nvSpPr>
        <p:spPr>
          <a:xfrm>
            <a:off x="8321040" y="3409315"/>
            <a:ext cx="1737360" cy="640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R" dirty="0"/>
              <a:t>Output device</a:t>
            </a:r>
            <a:endParaRPr lang="ko-KR" altLang="en-US" dirty="0"/>
          </a:p>
        </p:txBody>
      </p:sp>
      <p:cxnSp>
        <p:nvCxnSpPr>
          <p:cNvPr id="8" name="Straight Arrow Connector 7">
            <a:extLst>
              <a:ext uri="{FF2B5EF4-FFF2-40B4-BE49-F238E27FC236}">
                <a16:creationId xmlns:a16="http://schemas.microsoft.com/office/drawing/2014/main" id="{CD14E84E-DF1B-445A-86D5-06EE26A05F6A}"/>
              </a:ext>
            </a:extLst>
          </p:cNvPr>
          <p:cNvCxnSpPr/>
          <p:nvPr/>
        </p:nvCxnSpPr>
        <p:spPr>
          <a:xfrm>
            <a:off x="8709660" y="874395"/>
            <a:ext cx="0" cy="422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D5202FFC-2866-4AF8-8985-1D7F48E87D51}"/>
              </a:ext>
            </a:extLst>
          </p:cNvPr>
          <p:cNvCxnSpPr/>
          <p:nvPr/>
        </p:nvCxnSpPr>
        <p:spPr>
          <a:xfrm>
            <a:off x="9662160" y="834390"/>
            <a:ext cx="0" cy="422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CF16887-493C-4FBF-8B56-6DF061C922FF}"/>
              </a:ext>
            </a:extLst>
          </p:cNvPr>
          <p:cNvCxnSpPr>
            <a:cxnSpLocks/>
          </p:cNvCxnSpPr>
          <p:nvPr/>
        </p:nvCxnSpPr>
        <p:spPr>
          <a:xfrm flipH="1">
            <a:off x="10058400" y="1663065"/>
            <a:ext cx="411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8A859CD-686E-46BA-8290-F5508905FAFE}"/>
              </a:ext>
            </a:extLst>
          </p:cNvPr>
          <p:cNvCxnSpPr>
            <a:cxnSpLocks/>
          </p:cNvCxnSpPr>
          <p:nvPr/>
        </p:nvCxnSpPr>
        <p:spPr>
          <a:xfrm flipH="1">
            <a:off x="10073640" y="2657475"/>
            <a:ext cx="411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D6F7056-CA24-462B-97E2-4624CB554D84}"/>
              </a:ext>
            </a:extLst>
          </p:cNvPr>
          <p:cNvCxnSpPr>
            <a:cxnSpLocks/>
          </p:cNvCxnSpPr>
          <p:nvPr/>
        </p:nvCxnSpPr>
        <p:spPr>
          <a:xfrm flipH="1">
            <a:off x="10111740" y="3706495"/>
            <a:ext cx="4114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243EB821-4F6F-4916-935C-CE8C77473069}"/>
              </a:ext>
            </a:extLst>
          </p:cNvPr>
          <p:cNvCxnSpPr/>
          <p:nvPr/>
        </p:nvCxnSpPr>
        <p:spPr>
          <a:xfrm>
            <a:off x="10469880" y="1663065"/>
            <a:ext cx="53340" cy="2977515"/>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444DE363-A09D-4D4C-92E7-D5C3E264A7F6}"/>
              </a:ext>
            </a:extLst>
          </p:cNvPr>
          <p:cNvSpPr txBox="1"/>
          <p:nvPr/>
        </p:nvSpPr>
        <p:spPr>
          <a:xfrm>
            <a:off x="9829800" y="4662635"/>
            <a:ext cx="1866900" cy="369332"/>
          </a:xfrm>
          <a:prstGeom prst="rect">
            <a:avLst/>
          </a:prstGeom>
          <a:noFill/>
        </p:spPr>
        <p:txBody>
          <a:bodyPr wrap="square" rtlCol="0">
            <a:spAutoFit/>
          </a:bodyPr>
          <a:lstStyle/>
          <a:p>
            <a:r>
              <a:rPr lang="en-US" altLang="ko-KR" dirty="0"/>
              <a:t>Clock Pulse</a:t>
            </a:r>
            <a:endParaRPr lang="ko-KR" altLang="en-US" dirty="0"/>
          </a:p>
        </p:txBody>
      </p:sp>
      <p:sp>
        <p:nvSpPr>
          <p:cNvPr id="17" name="Arrow: Down 16">
            <a:extLst>
              <a:ext uri="{FF2B5EF4-FFF2-40B4-BE49-F238E27FC236}">
                <a16:creationId xmlns:a16="http://schemas.microsoft.com/office/drawing/2014/main" id="{69D30186-6DA7-46B7-9D40-5C6B0BD3CC67}"/>
              </a:ext>
            </a:extLst>
          </p:cNvPr>
          <p:cNvSpPr/>
          <p:nvPr/>
        </p:nvSpPr>
        <p:spPr>
          <a:xfrm>
            <a:off x="9166860" y="2060257"/>
            <a:ext cx="160020" cy="2228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Arrow: Down 17">
            <a:extLst>
              <a:ext uri="{FF2B5EF4-FFF2-40B4-BE49-F238E27FC236}">
                <a16:creationId xmlns:a16="http://schemas.microsoft.com/office/drawing/2014/main" id="{F447F43A-C8D1-4D6A-9B18-2D4AABCE2905}"/>
              </a:ext>
            </a:extLst>
          </p:cNvPr>
          <p:cNvSpPr/>
          <p:nvPr/>
        </p:nvSpPr>
        <p:spPr>
          <a:xfrm>
            <a:off x="9159240" y="3081337"/>
            <a:ext cx="160020" cy="2228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2BA473DA-DC89-4603-920F-09E2384E99D5}"/>
              </a:ext>
            </a:extLst>
          </p:cNvPr>
          <p:cNvSpPr txBox="1"/>
          <p:nvPr/>
        </p:nvSpPr>
        <p:spPr>
          <a:xfrm>
            <a:off x="8366760" y="1675130"/>
            <a:ext cx="1684020" cy="400110"/>
          </a:xfrm>
          <a:prstGeom prst="rect">
            <a:avLst/>
          </a:prstGeom>
          <a:noFill/>
        </p:spPr>
        <p:txBody>
          <a:bodyPr wrap="square" rtlCol="0">
            <a:spAutoFit/>
          </a:bodyPr>
          <a:lstStyle/>
          <a:p>
            <a:r>
              <a:rPr lang="en-US" altLang="ko-KR" sz="2000" dirty="0">
                <a:solidFill>
                  <a:srgbClr val="FF0000"/>
                </a:solidFill>
              </a:rPr>
              <a:t>2             3</a:t>
            </a:r>
            <a:endParaRPr lang="ko-KR" altLang="en-US" sz="2000" dirty="0">
              <a:solidFill>
                <a:srgbClr val="FF0000"/>
              </a:solidFill>
            </a:endParaRPr>
          </a:p>
        </p:txBody>
      </p:sp>
      <p:sp>
        <p:nvSpPr>
          <p:cNvPr id="20" name="TextBox 19">
            <a:extLst>
              <a:ext uri="{FF2B5EF4-FFF2-40B4-BE49-F238E27FC236}">
                <a16:creationId xmlns:a16="http://schemas.microsoft.com/office/drawing/2014/main" id="{900C9E2E-7317-403E-990E-7BDFACC06713}"/>
              </a:ext>
            </a:extLst>
          </p:cNvPr>
          <p:cNvSpPr txBox="1"/>
          <p:nvPr/>
        </p:nvSpPr>
        <p:spPr>
          <a:xfrm>
            <a:off x="8404860" y="2673467"/>
            <a:ext cx="1684020" cy="400110"/>
          </a:xfrm>
          <a:prstGeom prst="rect">
            <a:avLst/>
          </a:prstGeom>
          <a:noFill/>
        </p:spPr>
        <p:txBody>
          <a:bodyPr wrap="square" rtlCol="0">
            <a:spAutoFit/>
          </a:bodyPr>
          <a:lstStyle/>
          <a:p>
            <a:r>
              <a:rPr lang="en-US" altLang="ko-KR" sz="2000" dirty="0">
                <a:solidFill>
                  <a:srgbClr val="FF0000"/>
                </a:solidFill>
              </a:rPr>
              <a:t>              5</a:t>
            </a:r>
            <a:endParaRPr lang="ko-KR" altLang="en-US" sz="2000" dirty="0">
              <a:solidFill>
                <a:srgbClr val="FF0000"/>
              </a:solidFill>
            </a:endParaRPr>
          </a:p>
        </p:txBody>
      </p:sp>
      <p:sp>
        <p:nvSpPr>
          <p:cNvPr id="21" name="TextBox 20">
            <a:extLst>
              <a:ext uri="{FF2B5EF4-FFF2-40B4-BE49-F238E27FC236}">
                <a16:creationId xmlns:a16="http://schemas.microsoft.com/office/drawing/2014/main" id="{F9008870-B834-4E1C-99EA-010CAE9427B7}"/>
              </a:ext>
            </a:extLst>
          </p:cNvPr>
          <p:cNvSpPr txBox="1"/>
          <p:nvPr/>
        </p:nvSpPr>
        <p:spPr>
          <a:xfrm>
            <a:off x="8397240" y="3717407"/>
            <a:ext cx="1684020" cy="400110"/>
          </a:xfrm>
          <a:prstGeom prst="rect">
            <a:avLst/>
          </a:prstGeom>
          <a:noFill/>
        </p:spPr>
        <p:txBody>
          <a:bodyPr wrap="square" rtlCol="0">
            <a:spAutoFit/>
          </a:bodyPr>
          <a:lstStyle/>
          <a:p>
            <a:r>
              <a:rPr lang="en-US" altLang="ko-KR" sz="2000" dirty="0">
                <a:solidFill>
                  <a:srgbClr val="FF0000"/>
                </a:solidFill>
              </a:rPr>
              <a:t>              5</a:t>
            </a:r>
            <a:endParaRPr lang="ko-KR" altLang="en-US" sz="2000" dirty="0">
              <a:solidFill>
                <a:srgbClr val="FF0000"/>
              </a:solidFill>
            </a:endParaRPr>
          </a:p>
        </p:txBody>
      </p:sp>
    </p:spTree>
    <p:extLst>
      <p:ext uri="{BB962C8B-B14F-4D97-AF65-F5344CB8AC3E}">
        <p14:creationId xmlns:p14="http://schemas.microsoft.com/office/powerpoint/2010/main" val="3019642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D203-CA33-44DD-BE27-503526C5C20A}"/>
              </a:ext>
            </a:extLst>
          </p:cNvPr>
          <p:cNvSpPr>
            <a:spLocks noGrp="1"/>
          </p:cNvSpPr>
          <p:nvPr>
            <p:ph type="ctrTitle"/>
          </p:nvPr>
        </p:nvSpPr>
        <p:spPr>
          <a:xfrm>
            <a:off x="1524000" y="2235200"/>
            <a:ext cx="9144000" cy="2387600"/>
          </a:xfrm>
        </p:spPr>
        <p:txBody>
          <a:bodyPr>
            <a:normAutofit fontScale="90000"/>
          </a:bodyPr>
          <a:lstStyle/>
          <a:p>
            <a:r>
              <a:rPr lang="en-US" altLang="ko-KR" dirty="0"/>
              <a:t>Program execution process / Re-access of hardware configuration</a:t>
            </a:r>
            <a:endParaRPr lang="ko-KR" altLang="en-US" dirty="0"/>
          </a:p>
        </p:txBody>
      </p:sp>
    </p:spTree>
    <p:extLst>
      <p:ext uri="{BB962C8B-B14F-4D97-AF65-F5344CB8AC3E}">
        <p14:creationId xmlns:p14="http://schemas.microsoft.com/office/powerpoint/2010/main" val="1010745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668</Words>
  <Application>Microsoft Office PowerPoint</Application>
  <PresentationFormat>Widescreen</PresentationFormat>
  <Paragraphs>162</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맑은 고딕</vt:lpstr>
      <vt:lpstr>Arial</vt:lpstr>
      <vt:lpstr>Office Theme</vt:lpstr>
      <vt:lpstr>System Programming</vt:lpstr>
      <vt:lpstr>Understanding and approaching System Programming</vt:lpstr>
      <vt:lpstr>What is system programming?</vt:lpstr>
      <vt:lpstr>Key components of computer system</vt:lpstr>
      <vt:lpstr>Understanding of CPU (overall configuration)</vt:lpstr>
      <vt:lpstr>Understanding of CPU</vt:lpstr>
      <vt:lpstr>PowerPoint Presentation</vt:lpstr>
      <vt:lpstr>클럭 신호(Clock Purse)</vt:lpstr>
      <vt:lpstr>Program execution process / Re-access of hardware configuration</vt:lpstr>
      <vt:lpstr>Program execution process</vt:lpstr>
      <vt:lpstr>PowerPoint Presentation</vt:lpstr>
      <vt:lpstr>Stored Program Concept</vt:lpstr>
      <vt:lpstr>PowerPoint Presentation</vt:lpstr>
      <vt:lpstr>PowerPoint Presentation</vt:lpstr>
      <vt:lpstr>Bus system based on data movement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시스템 프로그래밍</dc:title>
  <dc:creator>Seong Sil</dc:creator>
  <cp:lastModifiedBy>Seong Sil</cp:lastModifiedBy>
  <cp:revision>30</cp:revision>
  <dcterms:created xsi:type="dcterms:W3CDTF">2018-05-09T10:36:27Z</dcterms:created>
  <dcterms:modified xsi:type="dcterms:W3CDTF">2018-05-10T16:01:00Z</dcterms:modified>
</cp:coreProperties>
</file>