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FBB462-B2F1-4B65-BBD1-DC2FFC52C535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3DB52E-00E4-4833-A945-663AC56F91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20133277 </a:t>
            </a:r>
            <a:r>
              <a:rPr lang="ko-KR" altLang="en-US" dirty="0" smtClean="0"/>
              <a:t>허성실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7175351" cy="1793167"/>
          </a:xfrm>
        </p:spPr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회로구성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GPIO</a:t>
            </a:r>
            <a:r>
              <a:rPr lang="ko-KR" altLang="en-US" sz="3200" dirty="0"/>
              <a:t>를 이용하여 </a:t>
            </a:r>
            <a:r>
              <a:rPr lang="en-US" altLang="ko-KR" sz="3200" dirty="0"/>
              <a:t>LDE</a:t>
            </a:r>
            <a:r>
              <a:rPr lang="ko-KR" altLang="en-US" sz="3200" dirty="0"/>
              <a:t>를 </a:t>
            </a:r>
            <a:r>
              <a:rPr lang="en-US" altLang="ko-KR" sz="3200" dirty="0"/>
              <a:t>ON/OFF </a:t>
            </a:r>
            <a:r>
              <a:rPr lang="ko-KR" altLang="en-US" sz="3200" dirty="0"/>
              <a:t>시키기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8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컴파일 후 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15616" y="4293096"/>
            <a:ext cx="6400800" cy="1818536"/>
          </a:xfrm>
        </p:spPr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컴파일을 한 후</a:t>
            </a:r>
            <a:r>
              <a:rPr lang="en-US" altLang="ko-KR" dirty="0" smtClean="0"/>
              <a:t>, ./</a:t>
            </a:r>
            <a:r>
              <a:rPr lang="en-US" altLang="ko-KR" dirty="0" err="1" smtClean="0"/>
              <a:t>a.out</a:t>
            </a:r>
            <a:r>
              <a:rPr lang="ko-KR" altLang="en-US" dirty="0"/>
              <a:t> </a:t>
            </a:r>
            <a:r>
              <a:rPr lang="ko-KR" altLang="en-US" dirty="0" smtClean="0"/>
              <a:t>명령어를 통해 </a:t>
            </a:r>
            <a:r>
              <a:rPr lang="ko-KR" altLang="en-US" dirty="0" smtClean="0"/>
              <a:t>실행해봅니다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53" y="1547664"/>
            <a:ext cx="5915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IMG_0094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2877" y="1530801"/>
            <a:ext cx="6167437" cy="3475037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115616" y="5229200"/>
            <a:ext cx="6400800" cy="88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1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ko-KR" dirty="0" smtClean="0"/>
              <a:t>LED</a:t>
            </a:r>
            <a:r>
              <a:rPr lang="ko-KR" altLang="en-US" dirty="0" smtClean="0"/>
              <a:t>가 켜졌다 </a:t>
            </a:r>
            <a:r>
              <a:rPr lang="ko-KR" altLang="en-US" dirty="0" err="1" smtClean="0"/>
              <a:t>꺼졌다를</a:t>
            </a:r>
            <a:r>
              <a:rPr lang="ko-KR" altLang="en-US" dirty="0" smtClean="0"/>
              <a:t> 반복하는 것을 </a:t>
            </a:r>
            <a:r>
              <a:rPr lang="ko-KR" altLang="en-US" dirty="0" smtClean="0"/>
              <a:t>확인할 </a:t>
            </a:r>
            <a:r>
              <a:rPr lang="ko-KR" altLang="en-US" dirty="0" smtClean="0"/>
              <a:t>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15616" y="5013176"/>
            <a:ext cx="6400800" cy="1098456"/>
          </a:xfrm>
        </p:spPr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PuTTY</a:t>
            </a:r>
            <a:r>
              <a:rPr lang="ko-KR" altLang="en-US" dirty="0" smtClean="0"/>
              <a:t>파일을 실행하여 </a:t>
            </a:r>
            <a:r>
              <a:rPr lang="en-US" altLang="ko-KR" dirty="0" smtClean="0"/>
              <a:t>Host Name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잡힌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넣어줍니다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4752528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848872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패키지 업데이트 및 업그레이드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67544" y="5661248"/>
            <a:ext cx="6400800" cy="936104"/>
          </a:xfrm>
        </p:spPr>
        <p:txBody>
          <a:bodyPr/>
          <a:lstStyle/>
          <a:p>
            <a:r>
              <a:rPr lang="ko-KR" altLang="en-US" dirty="0" smtClean="0"/>
              <a:t>로그인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  <a:r>
              <a:rPr lang="ko-KR" altLang="en-US" dirty="0" smtClean="0"/>
              <a:t>를 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눌러 인터넷으로 패키지 다운로드를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19268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24136" y="5661248"/>
            <a:ext cx="6692280" cy="936104"/>
          </a:xfrm>
        </p:spPr>
        <p:txBody>
          <a:bodyPr/>
          <a:lstStyle/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</a:t>
            </a:r>
            <a:r>
              <a:rPr lang="ko-KR" altLang="en-US" dirty="0" smtClean="0"/>
              <a:t>을 쳐서  </a:t>
            </a:r>
            <a:r>
              <a:rPr lang="ko-KR" altLang="en-US" dirty="0" err="1" smtClean="0"/>
              <a:t>소스관리툴을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6" y="1340768"/>
            <a:ext cx="6742137" cy="42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55576" y="4797152"/>
            <a:ext cx="6760840" cy="1314480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git://git.drogon.net/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치고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프로젝트를 받아옵니다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6363047" cy="397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28650" y="5229200"/>
            <a:ext cx="7615758" cy="12241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“Cd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” , “./build” </a:t>
            </a:r>
            <a:r>
              <a:rPr lang="ko-KR" altLang="en-US" dirty="0" smtClean="0"/>
              <a:t>를 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wiringPi</a:t>
            </a:r>
            <a:r>
              <a:rPr lang="ko-KR" altLang="en-US" dirty="0" smtClean="0"/>
              <a:t>를 설치합니다</a:t>
            </a:r>
            <a:r>
              <a:rPr lang="en-US" altLang="ko-KR" dirty="0" smtClean="0"/>
              <a:t>. 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설치가 잘 되었는지 확인하여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48681"/>
            <a:ext cx="7886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4.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회로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436096" y="1583628"/>
            <a:ext cx="2808312" cy="4482832"/>
          </a:xfrm>
        </p:spPr>
        <p:txBody>
          <a:bodyPr/>
          <a:lstStyle/>
          <a:p>
            <a:r>
              <a:rPr lang="ko-KR" altLang="en-US" dirty="0" smtClean="0"/>
              <a:t>옆의 그림과 같이 </a:t>
            </a:r>
            <a:r>
              <a:rPr lang="en-US" altLang="ko-KR" dirty="0" smtClean="0"/>
              <a:t>Bread Board</a:t>
            </a:r>
            <a:r>
              <a:rPr lang="ko-KR" altLang="en-US" dirty="0" smtClean="0"/>
              <a:t>를 구성합니다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417646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644008" y="1583627"/>
            <a:ext cx="3016424" cy="4554840"/>
          </a:xfrm>
        </p:spPr>
        <p:txBody>
          <a:bodyPr/>
          <a:lstStyle/>
          <a:p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오른쪽 빨간 네모부분에 각각의 전선을 연결합니다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7" y="1412776"/>
            <a:ext cx="3744987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1844824"/>
            <a:ext cx="576064" cy="1646448"/>
          </a:xfrm>
          <a:prstGeom prst="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512511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5.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3552825" cy="463597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004048" y="1547664"/>
            <a:ext cx="2912110" cy="4501088"/>
          </a:xfrm>
        </p:spPr>
        <p:txBody>
          <a:bodyPr/>
          <a:lstStyle/>
          <a:p>
            <a:r>
              <a:rPr lang="en-US" altLang="ko-KR" dirty="0" smtClean="0"/>
              <a:t>Vi led2.c </a:t>
            </a:r>
            <a:r>
              <a:rPr lang="ko-KR" altLang="en-US" dirty="0" smtClean="0"/>
              <a:t>라는 명령어를 통해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편집기를 이용해 왼쪽의 소스코드를 </a:t>
            </a:r>
            <a:r>
              <a:rPr lang="ko-KR" altLang="en-US" dirty="0" smtClean="0"/>
              <a:t>작성합니다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왼쪽의 소스코드는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를 제어하여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켰다 껐다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88</TotalTime>
  <Words>183</Words>
  <Application>Microsoft Office PowerPoint</Application>
  <PresentationFormat>화면 슬라이드 쇼(4:3)</PresentationFormat>
  <Paragraphs>20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HY그래픽B</vt:lpstr>
      <vt:lpstr>HY그래픽M</vt:lpstr>
      <vt:lpstr>Georgia</vt:lpstr>
      <vt:lpstr>Trebuchet MS</vt:lpstr>
      <vt:lpstr>기류</vt:lpstr>
      <vt:lpstr>LED 회로구성-  GPIO를 이용하여 LDE를 ON/OFF 시키기 </vt:lpstr>
      <vt:lpstr>1. PuTTY 파일 실행</vt:lpstr>
      <vt:lpstr>2. 리눅스 패키지 업데이트 및 업그레이드</vt:lpstr>
      <vt:lpstr>3. wiringPi 설치</vt:lpstr>
      <vt:lpstr>PowerPoint 프레젠테이션</vt:lpstr>
      <vt:lpstr>PowerPoint 프레젠테이션</vt:lpstr>
      <vt:lpstr>4. LED 회로 구성</vt:lpstr>
      <vt:lpstr>PowerPoint 프레젠테이션</vt:lpstr>
      <vt:lpstr>5. 파일 만들기</vt:lpstr>
      <vt:lpstr>6. 컴파일 후 실행하기</vt:lpstr>
      <vt:lpstr>6. 결과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회로구성</dc:title>
  <dc:creator>user</dc:creator>
  <cp:lastModifiedBy>허성실</cp:lastModifiedBy>
  <cp:revision>14</cp:revision>
  <dcterms:created xsi:type="dcterms:W3CDTF">2015-03-11T12:41:57Z</dcterms:created>
  <dcterms:modified xsi:type="dcterms:W3CDTF">2015-03-12T01:26:10Z</dcterms:modified>
</cp:coreProperties>
</file>