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8B7D-2A55-4691-A755-763571A36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C7861-98AF-43BD-A338-A88BF4E25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52D5-2BCA-4158-A6FD-6FD43CF5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CA1A-7F59-47FC-A1AB-95285E78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218B-6C6B-48FE-87DC-3D47A35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2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1EA4-8475-49D1-A8D2-40BB58C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6B1FE-3A7D-47CD-9948-2754DAB3D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BFD0-738C-4D99-B203-5CC9B8B5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ABF9-6355-4407-BC5B-09BBDCFB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7C2D-DED4-43A7-A7BA-E1926E4E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02FA0-A26E-4CA1-B835-DD24EBAB0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6E7-8A48-49C0-8AA7-1E4D0B34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C4A7-8A58-4BF5-A436-3EC93915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08CDF-80C0-49C7-AE58-CF03A869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25A8-6EB2-413D-B431-A67C9B04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C43B-55EE-4A56-A26B-AA481B25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BAB9-58C4-446D-BC5E-3A025E81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9FA4-4C88-4C8A-A634-1C113DCC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7973-3048-40DC-9E23-528A3217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6F73-4D1E-4123-8D24-D3E04ECD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2870-8CC7-45D8-AAB9-095D849E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40E2-9393-4947-A8AF-C023E7E1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CC4F-4F48-42C8-B6E6-757C6EFC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D48C-A4DB-450B-9A4B-D5170BB6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914A-D50A-48B3-8F57-496DA2C9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F67D-D0BB-4A06-A4DD-A242BE85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FD04-1CCA-4896-AA70-D800BF1FC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48128-AB5D-40D8-BC66-B985A09C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8CC6-8BC0-4FEC-A0BA-06D58B0A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D520C-CB9A-4061-AB76-62BA5618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E9EE0-56F0-49CD-9FE7-8AB5252B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5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614-D86C-40B6-8D55-E2B5148E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DAE4C-1927-49A7-8E65-11426CDB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42028-8577-4DCB-962C-97E7653A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9837F-A043-49D8-A223-728D3176C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B11E0-57C5-4270-9F55-967CDB2C7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44845-C2E7-4756-8724-108CDD05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FD791-AEBF-47D0-B6D0-18D25163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5CEB0-1061-4A62-8D7C-023A8308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A96-2C6B-4F19-9CCD-96B8646F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9BB59-8146-4F61-A1CD-04107A92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5892C-0CFE-4BE7-BF90-B63CBDE5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DEF51-4B8C-467F-8065-C9FB845E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0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A1184-F22D-4413-9CAD-F3455EBA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F08D9-A797-474F-88AB-7AB513C1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A3421-5115-4C16-90A1-2E2EFB92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7B0-1046-49F5-8BD9-6D76F526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07DB-0C2C-469C-A4ED-A7B734DF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11EE-9EAA-4682-84E2-C5A4926BF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2EB18-AA82-4103-8B2E-EAE33A51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465A-36EB-43B6-9E00-2233606C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5CAB-B800-495A-9458-E33C5D09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722C-B883-4C94-BC3A-8BA888EC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DB9A-BBCE-4787-9A9B-014500B79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54812-88FA-4607-8501-9764216BF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6B69C-9823-40F3-8F26-F7A84AD8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4DB3-AB5D-4D9D-83CB-C5CF157F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9262-4242-400B-A42F-4865453E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1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CC32B-6979-4090-85FE-432B5AD3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F781-81B5-453D-858D-B4022941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2BAC-6658-4DE8-8D9B-BE6A6E807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CF6E-82AA-4D42-A338-D8C11177E5AE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5C12-2B48-49F2-8DF6-3419CB3A2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853D-5137-43DE-BC7A-598C6DE49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E295-C5F0-4B26-BD08-AF6F61A2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FE91-8D46-4CE3-9906-B7D6E52EF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Machine Learning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2B72-1F8D-48AB-AB6D-B5ECFD983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허성실</a:t>
            </a:r>
          </a:p>
        </p:txBody>
      </p:sp>
    </p:spTree>
    <p:extLst>
      <p:ext uri="{BB962C8B-B14F-4D97-AF65-F5344CB8AC3E}">
        <p14:creationId xmlns:p14="http://schemas.microsoft.com/office/powerpoint/2010/main" val="268353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CB66-3E5A-4349-955C-4E1C310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9E2-9E85-402A-B622-E1B4C46F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cloud Speech API</a:t>
            </a:r>
            <a:r>
              <a:rPr lang="ko-KR" altLang="en-US" dirty="0"/>
              <a:t>는 프로그램 안에 구글이 제공하는 음성인식 기술을 탑재할 수 있게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Speech API</a:t>
            </a:r>
            <a:r>
              <a:rPr lang="ko-KR" altLang="en-US" dirty="0"/>
              <a:t>는 오디오 파일을 전송하고 서비스로부터 그 오디오 파일을 문자들로 번역하여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할일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API </a:t>
            </a:r>
            <a:r>
              <a:rPr lang="ko-KR" altLang="en-US" dirty="0"/>
              <a:t>키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Speech API </a:t>
            </a:r>
            <a:r>
              <a:rPr lang="ko-KR" altLang="en-US" dirty="0"/>
              <a:t>요청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Speech API </a:t>
            </a:r>
            <a:r>
              <a:rPr lang="ko-KR" altLang="en-US" dirty="0"/>
              <a:t>요청 전송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24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CB66-3E5A-4349-955C-4E1C3100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1325563"/>
          </a:xfrm>
        </p:spPr>
        <p:txBody>
          <a:bodyPr/>
          <a:lstStyle/>
          <a:p>
            <a:r>
              <a:rPr lang="en-US" altLang="ko-KR" dirty="0"/>
              <a:t>Setup and Requirement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9E2-9E85-402A-B622-E1B4C46F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start lab </a:t>
            </a:r>
            <a:r>
              <a:rPr lang="ko-KR" altLang="en-US" sz="2000" dirty="0"/>
              <a:t>버튼 클릭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왼쪽에</a:t>
            </a:r>
            <a:r>
              <a:rPr lang="en-US" altLang="ko-KR" sz="2000" dirty="0"/>
              <a:t>, username </a:t>
            </a:r>
            <a:r>
              <a:rPr lang="ko-KR" altLang="en-US" sz="2000" dirty="0"/>
              <a:t>복사해서 </a:t>
            </a:r>
            <a:r>
              <a:rPr lang="en-US" altLang="ko-KR" sz="2000" dirty="0"/>
              <a:t>Open Google Console</a:t>
            </a:r>
            <a:r>
              <a:rPr lang="ko-KR" altLang="en-US" sz="2000" dirty="0"/>
              <a:t>을 클릭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사용자 계정에 </a:t>
            </a:r>
            <a:r>
              <a:rPr lang="en-US" altLang="ko-KR" sz="2000" dirty="0"/>
              <a:t>Use Another Account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복사한 </a:t>
            </a:r>
            <a:r>
              <a:rPr lang="en-US" altLang="ko-KR" sz="2000" dirty="0"/>
              <a:t>username </a:t>
            </a:r>
            <a:r>
              <a:rPr lang="ko-KR" altLang="en-US" sz="2000" dirty="0"/>
              <a:t>입력</a:t>
            </a:r>
            <a:r>
              <a:rPr lang="en-US" altLang="ko-KR" sz="2000" dirty="0"/>
              <a:t>, password</a:t>
            </a:r>
            <a:r>
              <a:rPr lang="ko-KR" altLang="en-US" sz="2000" dirty="0"/>
              <a:t>도 복사 후 입력</a:t>
            </a:r>
            <a:endParaRPr lang="en-US" altLang="ko-KR" sz="2000" dirty="0"/>
          </a:p>
          <a:p>
            <a:r>
              <a:rPr lang="en-US" altLang="ko-KR" sz="2000" dirty="0"/>
              <a:t>5. Next </a:t>
            </a:r>
            <a:r>
              <a:rPr lang="ko-KR" altLang="en-US" sz="2000" dirty="0"/>
              <a:t>버튼 클릭</a:t>
            </a:r>
            <a:endParaRPr lang="en-US" altLang="ko-KR" sz="2000" dirty="0"/>
          </a:p>
          <a:p>
            <a:r>
              <a:rPr lang="en-US" altLang="ko-KR" sz="2000" dirty="0"/>
              <a:t>6. terms and conditions accept </a:t>
            </a:r>
            <a:r>
              <a:rPr lang="ko-KR" altLang="en-US" sz="2000" dirty="0"/>
              <a:t>하기</a:t>
            </a:r>
            <a:r>
              <a:rPr lang="en-US" altLang="ko-KR" sz="2000" dirty="0"/>
              <a:t>, recovery option</a:t>
            </a:r>
            <a:r>
              <a:rPr lang="ko-KR" altLang="en-US" sz="2000" dirty="0"/>
              <a:t>은 </a:t>
            </a:r>
            <a:r>
              <a:rPr lang="en-US" altLang="ko-KR" sz="2000" dirty="0"/>
              <a:t>temporary </a:t>
            </a:r>
            <a:r>
              <a:rPr lang="ko-KR" altLang="en-US" sz="2000" dirty="0"/>
              <a:t>계정이니 건너뛰고 </a:t>
            </a:r>
            <a:r>
              <a:rPr lang="en-US" altLang="ko-KR" sz="2000" dirty="0"/>
              <a:t>free trials</a:t>
            </a:r>
            <a:r>
              <a:rPr lang="ko-KR" altLang="en-US" sz="2000" dirty="0"/>
              <a:t>을 </a:t>
            </a:r>
            <a:r>
              <a:rPr lang="en-US" altLang="ko-KR" sz="2000" dirty="0"/>
              <a:t>sign up </a:t>
            </a:r>
            <a:r>
              <a:rPr lang="ko-KR" altLang="en-US" sz="2000" dirty="0"/>
              <a:t>하지 않기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10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9E2-9E85-402A-B622-E1B4C46F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8. </a:t>
            </a:r>
            <a:r>
              <a:rPr lang="ko-KR" altLang="en-US" sz="2000" dirty="0"/>
              <a:t>빨간 박스 클릭하여 </a:t>
            </a:r>
            <a:r>
              <a:rPr lang="en-US" altLang="ko-KR" sz="2000" dirty="0"/>
              <a:t>Google Cloud Shell </a:t>
            </a:r>
            <a:r>
              <a:rPr lang="ko-KR" altLang="en-US" sz="2000" dirty="0"/>
              <a:t>프로그램 실행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9. START CLOUD SHELL </a:t>
            </a:r>
            <a:r>
              <a:rPr lang="ko-KR" altLang="en-US" sz="2000" dirty="0"/>
              <a:t>클릭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C3947-A49D-4B96-994E-CA826F1F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2" y="2226916"/>
            <a:ext cx="6225672" cy="114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E7548-E083-4C85-A6A0-518425A4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76" y="3616386"/>
            <a:ext cx="3858034" cy="26955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E25E58-D467-47C3-AC7A-3F4F089ED7DA}"/>
              </a:ext>
            </a:extLst>
          </p:cNvPr>
          <p:cNvSpPr txBox="1">
            <a:spLocks/>
          </p:cNvSpPr>
          <p:nvPr/>
        </p:nvSpPr>
        <p:spPr>
          <a:xfrm>
            <a:off x="838200" y="2779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The Google Cloud Shell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67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9E2-9E85-402A-B622-E1B4C46F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10. </a:t>
            </a:r>
            <a:r>
              <a:rPr lang="ko-KR" altLang="en-US" sz="2000" dirty="0"/>
              <a:t>본인의 </a:t>
            </a:r>
            <a:r>
              <a:rPr lang="en-US" altLang="ko-KR" sz="2000" dirty="0"/>
              <a:t>PROJECT_ID</a:t>
            </a:r>
            <a:r>
              <a:rPr lang="ko-KR" altLang="en-US" sz="2000" dirty="0"/>
              <a:t>로 프로젝트가 생성될 것이다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11. </a:t>
            </a:r>
            <a:r>
              <a:rPr lang="ko-KR" altLang="en-US" sz="2000" dirty="0"/>
              <a:t>다음의 명령어로 활성화된 계정 이름들을 볼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 err="1"/>
              <a:t>gcloud</a:t>
            </a:r>
            <a:r>
              <a:rPr lang="en-US" altLang="ko-KR" sz="2000" dirty="0"/>
              <a:t> auth list</a:t>
            </a:r>
          </a:p>
          <a:p>
            <a:r>
              <a:rPr lang="en-US" altLang="ko-KR" sz="2000" dirty="0"/>
              <a:t>12. Project ID</a:t>
            </a:r>
            <a:r>
              <a:rPr lang="ko-KR" altLang="en-US" sz="2000" dirty="0"/>
              <a:t>들을 볼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 err="1"/>
              <a:t>gcloud</a:t>
            </a:r>
            <a:r>
              <a:rPr lang="en-US" altLang="ko-KR" sz="2000" dirty="0"/>
              <a:t> config list project</a:t>
            </a:r>
            <a:endParaRPr lang="ko-KR" alt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E25E58-D467-47C3-AC7A-3F4F089ED7DA}"/>
              </a:ext>
            </a:extLst>
          </p:cNvPr>
          <p:cNvSpPr txBox="1">
            <a:spLocks/>
          </p:cNvSpPr>
          <p:nvPr/>
        </p:nvSpPr>
        <p:spPr>
          <a:xfrm>
            <a:off x="838200" y="2372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The Google Cloud Shell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A5549-049E-4DE2-80DA-E9D2A428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7" y="2351193"/>
            <a:ext cx="58674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8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9E2-9E85-402A-B622-E1B4C46F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13. Speech API</a:t>
            </a:r>
            <a:r>
              <a:rPr lang="ko-KR" altLang="en-US" sz="2000" dirty="0"/>
              <a:t>의 요청을 전송하기위해 </a:t>
            </a:r>
            <a:r>
              <a:rPr lang="en-US" altLang="ko-KR" sz="2000" dirty="0"/>
              <a:t>curl</a:t>
            </a:r>
            <a:r>
              <a:rPr lang="ko-KR" altLang="en-US" sz="2000" dirty="0"/>
              <a:t>을 이용할 것이기 때문에</a:t>
            </a:r>
            <a:r>
              <a:rPr lang="en-US" altLang="ko-KR" sz="2000" dirty="0"/>
              <a:t>, URL </a:t>
            </a:r>
            <a:r>
              <a:rPr lang="ko-KR" altLang="en-US" sz="2000" dirty="0"/>
              <a:t>요청을 받기 위해서는 </a:t>
            </a:r>
            <a:r>
              <a:rPr lang="en-US" altLang="ko-KR" sz="2000" dirty="0"/>
              <a:t>API </a:t>
            </a:r>
            <a:r>
              <a:rPr lang="ko-KR" altLang="en-US" sz="2000" dirty="0"/>
              <a:t>키를 생성해야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본인의 </a:t>
            </a:r>
            <a:r>
              <a:rPr lang="en-US" altLang="ko-KR" sz="2000" dirty="0"/>
              <a:t>PROJECT_ID</a:t>
            </a:r>
            <a:r>
              <a:rPr lang="ko-KR" altLang="en-US" sz="2000" dirty="0"/>
              <a:t>로 프로젝트가 생성될 것이다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14. Navigation menu -&gt; APIs &amp; Services -&gt; Credentials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15. Create credentials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E25E58-D467-47C3-AC7A-3F4F089ED7DA}"/>
              </a:ext>
            </a:extLst>
          </p:cNvPr>
          <p:cNvSpPr txBox="1">
            <a:spLocks/>
          </p:cNvSpPr>
          <p:nvPr/>
        </p:nvSpPr>
        <p:spPr>
          <a:xfrm>
            <a:off x="838200" y="2372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Create an API Key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A48F4-52CE-4810-87FB-8B70F519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07" y="2461542"/>
            <a:ext cx="2669931" cy="2165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DEDD7-CDF0-446D-B125-EFDE30F9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2" y="4735221"/>
            <a:ext cx="3752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9E2-9E85-402A-B622-E1B4C46F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16. </a:t>
            </a:r>
            <a:r>
              <a:rPr lang="ko-KR" altLang="en-US" sz="2000" dirty="0"/>
              <a:t>드롭다운 메뉴에서 </a:t>
            </a:r>
            <a:r>
              <a:rPr lang="en-US" altLang="ko-KR" sz="2000" dirty="0"/>
              <a:t>API key</a:t>
            </a:r>
            <a:r>
              <a:rPr lang="ko-KR" altLang="en-US" sz="2000" dirty="0"/>
              <a:t> 선택 </a:t>
            </a:r>
            <a:r>
              <a:rPr lang="en-US" altLang="ko-KR" sz="2000" dirty="0"/>
              <a:t>-&gt; </a:t>
            </a:r>
            <a:r>
              <a:rPr lang="ko-KR" altLang="en-US" sz="2000" dirty="0"/>
              <a:t>생성된 키 복사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17. </a:t>
            </a:r>
            <a:r>
              <a:rPr lang="ko-KR" altLang="en-US" sz="2000" dirty="0"/>
              <a:t>환경변수 설정해주기</a:t>
            </a:r>
            <a:r>
              <a:rPr lang="en-US" altLang="ko-KR" sz="2000" dirty="0"/>
              <a:t>, </a:t>
            </a:r>
            <a:r>
              <a:rPr lang="ko-KR" altLang="en-US" sz="2000" dirty="0"/>
              <a:t>복사한기를 </a:t>
            </a:r>
            <a:r>
              <a:rPr lang="en-US" altLang="ko-KR" sz="2000" dirty="0"/>
              <a:t>&lt;YOUR_API_KEY&gt; </a:t>
            </a:r>
            <a:r>
              <a:rPr lang="ko-KR" altLang="en-US" sz="2000" dirty="0"/>
              <a:t>부분에 붙여넣기</a:t>
            </a:r>
            <a:r>
              <a:rPr lang="en-US" altLang="ko-KR" sz="2000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E25E58-D467-47C3-AC7A-3F4F089ED7DA}"/>
              </a:ext>
            </a:extLst>
          </p:cNvPr>
          <p:cNvSpPr txBox="1">
            <a:spLocks/>
          </p:cNvSpPr>
          <p:nvPr/>
        </p:nvSpPr>
        <p:spPr>
          <a:xfrm>
            <a:off x="838200" y="2372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Create an API Key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EB9E2-0452-48F5-95CF-30F06BE9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252" y="1694412"/>
            <a:ext cx="3183548" cy="1994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510D8-EAEE-4911-A168-E3AB10027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02" y="4260971"/>
            <a:ext cx="28003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9E2-9E85-402A-B622-E1B4C46F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31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18. “ gs://cloud-samples-tests/speech/brooklyn.flac “ </a:t>
            </a:r>
            <a:r>
              <a:rPr lang="ko-KR" altLang="en-US" sz="2000" dirty="0"/>
              <a:t>다음의 링크는 텍스트로 변환할 예제파일임</a:t>
            </a:r>
            <a:endParaRPr lang="en-US" altLang="ko-KR" sz="2000" dirty="0"/>
          </a:p>
          <a:p>
            <a:r>
              <a:rPr lang="en-US" altLang="ko-KR" sz="2000" dirty="0"/>
              <a:t>19. Google Cloud Shell</a:t>
            </a:r>
            <a:r>
              <a:rPr lang="ko-KR" altLang="en-US" sz="2000" dirty="0"/>
              <a:t>에서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request.json</a:t>
            </a:r>
            <a:r>
              <a:rPr lang="en-US" altLang="ko-KR" sz="2000" dirty="0"/>
              <a:t>” </a:t>
            </a:r>
            <a:r>
              <a:rPr lang="ko-KR" altLang="en-US" sz="2000" dirty="0"/>
              <a:t>파일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20. </a:t>
            </a:r>
            <a:r>
              <a:rPr lang="ko-KR" altLang="en-US" sz="2000" dirty="0"/>
              <a:t>선호하는 커맨드 라인 에디터를 이용하여 </a:t>
            </a:r>
            <a:r>
              <a:rPr lang="en-US" altLang="ko-KR" sz="2000" dirty="0" err="1"/>
              <a:t>request.json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연다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nano</a:t>
            </a:r>
            <a:r>
              <a:rPr lang="en-US" altLang="ko-KR" sz="2000" dirty="0"/>
              <a:t>, vim, emacs, </a:t>
            </a:r>
            <a:r>
              <a:rPr lang="en-US" altLang="ko-KR" sz="2000" dirty="0" err="1"/>
              <a:t>gloud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21. </a:t>
            </a:r>
            <a:r>
              <a:rPr lang="ko-KR" altLang="en-US" sz="2000" dirty="0"/>
              <a:t>아래의 내용을 채워 넣는다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E25E58-D467-47C3-AC7A-3F4F089ED7DA}"/>
              </a:ext>
            </a:extLst>
          </p:cNvPr>
          <p:cNvSpPr txBox="1">
            <a:spLocks/>
          </p:cNvSpPr>
          <p:nvPr/>
        </p:nvSpPr>
        <p:spPr>
          <a:xfrm>
            <a:off x="838200" y="1112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Create your Speech API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31F91D-0BB7-4B33-90D1-F63D3B2C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27" y="2524677"/>
            <a:ext cx="161925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55E94-E7E6-4C9C-B61A-E3F7A8DB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62" y="4047573"/>
            <a:ext cx="4714875" cy="21050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FB775A-A6F2-4F7F-B65A-5E9B9EF92710}"/>
              </a:ext>
            </a:extLst>
          </p:cNvPr>
          <p:cNvSpPr/>
          <p:nvPr/>
        </p:nvSpPr>
        <p:spPr>
          <a:xfrm>
            <a:off x="6381865" y="3790122"/>
            <a:ext cx="5228997" cy="23624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-config- </a:t>
            </a:r>
            <a:r>
              <a:rPr lang="ko-KR" altLang="en-US" dirty="0">
                <a:solidFill>
                  <a:schemeClr val="tx1"/>
                </a:solidFill>
              </a:rPr>
              <a:t>요청 처리 환경 설정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Encoding: API</a:t>
            </a:r>
            <a:r>
              <a:rPr lang="ko-KR" altLang="en-US" dirty="0">
                <a:solidFill>
                  <a:schemeClr val="tx1"/>
                </a:solidFill>
              </a:rPr>
              <a:t>로 보낼 때 쓰이는 오디오 파일 형식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Sample rate: API</a:t>
            </a:r>
            <a:r>
              <a:rPr lang="ko-KR" altLang="en-US" dirty="0">
                <a:solidFill>
                  <a:schemeClr val="tx1"/>
                </a:solidFill>
              </a:rPr>
              <a:t>로 보낼 때 오디오 데이터의 </a:t>
            </a:r>
            <a:r>
              <a:rPr lang="en-US" altLang="ko-KR" dirty="0" err="1">
                <a:solidFill>
                  <a:schemeClr val="tx1"/>
                </a:solidFill>
              </a:rPr>
              <a:t>Herz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Language code: </a:t>
            </a:r>
            <a:r>
              <a:rPr lang="ko-KR" altLang="en-US" dirty="0">
                <a:solidFill>
                  <a:schemeClr val="tx1"/>
                </a:solidFill>
              </a:rPr>
              <a:t>변환 대상에서 쓰인 언어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audio- </a:t>
            </a:r>
            <a:r>
              <a:rPr lang="ko-KR" altLang="en-US" dirty="0">
                <a:solidFill>
                  <a:schemeClr val="tx1"/>
                </a:solidFill>
              </a:rPr>
              <a:t>변환할 오디오 파일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2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9E2-9E85-402A-B622-E1B4C46F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318"/>
            <a:ext cx="10515600" cy="531640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22. Google Cloud Shell 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다음의 </a:t>
            </a:r>
            <a:r>
              <a:rPr lang="en-US" altLang="ko-KR" sz="2000" dirty="0"/>
              <a:t>curl </a:t>
            </a:r>
            <a:r>
              <a:rPr lang="ko-KR" altLang="en-US" sz="2000" dirty="0"/>
              <a:t>명령어를 입력한다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23. </a:t>
            </a:r>
            <a:r>
              <a:rPr lang="ko-KR" altLang="en-US" sz="2000" dirty="0"/>
              <a:t>요청 직후의 반응은 다음과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24. end lab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E25E58-D467-47C3-AC7A-3F4F089ED7DA}"/>
              </a:ext>
            </a:extLst>
          </p:cNvPr>
          <p:cNvSpPr txBox="1">
            <a:spLocks/>
          </p:cNvSpPr>
          <p:nvPr/>
        </p:nvSpPr>
        <p:spPr>
          <a:xfrm>
            <a:off x="838200" y="1112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Call the Speech API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338B-F4F9-4B98-BED1-AC8F9E18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5" y="1915777"/>
            <a:ext cx="5048250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88A3F-043B-47D1-9A53-C547A915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59" y="3429000"/>
            <a:ext cx="4476750" cy="24193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81237D-EC04-404A-9591-0501904FF968}"/>
              </a:ext>
            </a:extLst>
          </p:cNvPr>
          <p:cNvSpPr/>
          <p:nvPr/>
        </p:nvSpPr>
        <p:spPr>
          <a:xfrm>
            <a:off x="6490691" y="3408612"/>
            <a:ext cx="4153926" cy="1093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Transcript: Text</a:t>
            </a:r>
            <a:r>
              <a:rPr lang="ko-KR" altLang="en-US" dirty="0">
                <a:solidFill>
                  <a:schemeClr val="tx1"/>
                </a:solidFill>
              </a:rPr>
              <a:t>로 변환한 결과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Confidence: </a:t>
            </a:r>
            <a:r>
              <a:rPr lang="ko-KR" altLang="en-US" dirty="0">
                <a:solidFill>
                  <a:schemeClr val="tx1"/>
                </a:solidFill>
              </a:rPr>
              <a:t>정확도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0B7276-8CF1-4CBA-81A9-3E0A47DC70B1}"/>
              </a:ext>
            </a:extLst>
          </p:cNvPr>
          <p:cNvSpPr/>
          <p:nvPr/>
        </p:nvSpPr>
        <p:spPr>
          <a:xfrm>
            <a:off x="6915588" y="1887161"/>
            <a:ext cx="4438211" cy="868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Syncrecognize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동기식 전송</a:t>
            </a:r>
            <a:r>
              <a:rPr lang="en-US" altLang="ko-KR" dirty="0">
                <a:solidFill>
                  <a:schemeClr val="tx1"/>
                </a:solidFill>
              </a:rPr>
              <a:t>, streaming speech, </a:t>
            </a:r>
            <a:r>
              <a:rPr lang="ko-KR" altLang="en-US" dirty="0">
                <a:solidFill>
                  <a:schemeClr val="tx1"/>
                </a:solidFill>
              </a:rPr>
              <a:t>말하는 동시에 해석해줌</a:t>
            </a:r>
          </a:p>
        </p:txBody>
      </p:sp>
    </p:spTree>
    <p:extLst>
      <p:ext uri="{BB962C8B-B14F-4D97-AF65-F5344CB8AC3E}">
        <p14:creationId xmlns:p14="http://schemas.microsoft.com/office/powerpoint/2010/main" val="83057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413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Google Machine Learning</vt:lpstr>
      <vt:lpstr>Overview</vt:lpstr>
      <vt:lpstr>Setup and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Machine Learning</dc:title>
  <dc:creator>Seong Sil</dc:creator>
  <cp:lastModifiedBy>Seong Sil</cp:lastModifiedBy>
  <cp:revision>9</cp:revision>
  <dcterms:created xsi:type="dcterms:W3CDTF">2019-02-17T08:46:21Z</dcterms:created>
  <dcterms:modified xsi:type="dcterms:W3CDTF">2019-02-17T15:15:40Z</dcterms:modified>
</cp:coreProperties>
</file>