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8B1B-FC13-F04F-9482-5EFE64A5A729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D3D32-98B0-9847-B702-A3800C90B6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1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D3D32-98B0-9847-B702-A3800C90B6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1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16F8-AF0B-4D44-92F4-8DB8408D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E5349-6A68-DE46-8322-D7509EB1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74BB6-583B-9B4B-8985-504B71BD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F41E1-9158-5A4C-A3F8-78457938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4CC88-9C14-9344-88C2-89C0A0F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FB95D-B0DE-994E-8056-4287C276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51073-F875-A648-87A8-469CD038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3664-9207-F347-A474-C84B6707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B16AB-9B75-E748-99F9-76AAD1A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19D87-2DDC-164C-A49C-D050241C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44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2A915A-A3BB-9A42-B67C-5C0FBC5A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54E79-6786-0E49-871B-1F9445FD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9B7B0-BCD8-6F41-88DB-C7B3BCEF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784FD-57C9-C249-8A00-314258A8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A3396-F65A-064D-AF8C-69D9FAA3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8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7AAB1-1AE2-E641-8098-5B3CB3BC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4C4B-6E4E-7840-BB75-45C941E5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51650-3756-D841-BF8E-979C6D0E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F941F-91E7-7243-98A0-CFC0B842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2BDED-FA63-1E47-A57E-2E62CA6D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09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2944-35F4-F041-9AA2-BEE196B1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511BE-2AF1-3844-906A-DF9AEE16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7A62C-88C6-1948-913E-2CDDF1B5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FD02C-4146-164B-943C-2A7290D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C89A0-0131-6A4A-B05B-C66E8596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195D8-D808-364A-824D-9694EB9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DC06D-A42F-FF4F-AD87-1F9722DAF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6CABC-5E68-174E-9C07-00BAD634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7171E-1DBE-6D42-BDF0-03AE22F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DC217-EC5A-2943-AFC7-9B9543DB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8E1A3-CD4F-554F-B25E-BF8D432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53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882EA-9102-7E42-95FB-74AB0E1A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348F4-82B5-D64E-9D79-ADAA1795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39432-7114-5246-B5C8-DBE9B26C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5A249-1ECB-D34F-8B10-EEECEFDB1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7DFB7-3D7F-A14F-88FE-6E80BE578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6C5B2-56B2-0A4A-9ACB-70F98B40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71E7F-1B85-4849-93A0-E9D84E1C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A7AEE4-048B-8C41-9E0B-A771E0BB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93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E59A-B9A6-6E4B-BE96-A89961C0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5DC98-E3D5-CF40-A563-2500763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3900C-B499-D042-9C07-C6966013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B5D32-04A3-A64F-AB75-F820157F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5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E8CBAA-E40D-A240-9185-E9F85C71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737747-405E-374C-9363-DF069C76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F8833-91D6-9F47-A83E-E37B834A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5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88DC-7698-CF40-A807-F4155DF6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7B9B1-50DA-404F-A5BC-5A4C1523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D4C86-B8E1-8A40-8592-408B18BB5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D5FD0-15EB-FC49-A561-9AA832B9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9EF24-352B-F74F-A8E2-6B012862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FA4A0-F7CD-5D4C-86EB-D5B63177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6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D62EF-ADC9-4549-8748-EEFEB379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E8DEC4-DD39-0E4D-BFF1-65B94B8EE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0AC53-AF46-674B-8104-8978574D2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18BE8-EDCD-9F48-8159-C31859A4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3441D-0D76-FD47-88FD-77B18B38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0E782-036F-F54F-A8D3-58AC056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66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E29883-71A8-A647-87A5-4CA570FA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02C8A-5481-5242-B26B-EBC614EF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82FC3-ABF0-3D46-87B3-1CACA4A43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E00D-8C7D-C642-B977-02C8132FB0D2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5CAEA-3C31-1845-81EB-017FBC5E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B665B-7744-E146-B967-57B4AC040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25EC-7BEC-8644-A049-D164C66867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0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45E63-DAD9-4D42-BEE6-65D008D91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YOLOv3: An Incremental Improvement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807D4-E0B7-1345-8C31-36C3E621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kumimoji="1" lang="en-US" altLang="ko-KR" dirty="0"/>
              <a:t>M2019170</a:t>
            </a:r>
          </a:p>
          <a:p>
            <a:pPr algn="r"/>
            <a:r>
              <a:rPr kumimoji="1" lang="ko-KR" altLang="en-US" dirty="0"/>
              <a:t>허성실</a:t>
            </a:r>
          </a:p>
        </p:txBody>
      </p:sp>
    </p:spTree>
    <p:extLst>
      <p:ext uri="{BB962C8B-B14F-4D97-AF65-F5344CB8AC3E}">
        <p14:creationId xmlns:p14="http://schemas.microsoft.com/office/powerpoint/2010/main" val="32029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C413F-2F99-4642-8476-CA93B217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Class prediction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D035D-2265-854E-BD4D-8931C5F8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500" dirty="0"/>
              <a:t>Use multi-label classification</a:t>
            </a:r>
            <a:r>
              <a:rPr kumimoji="1" lang="en-US" altLang="ko-KR" dirty="0"/>
              <a:t>  (</a:t>
            </a:r>
            <a:r>
              <a:rPr kumimoji="1" lang="en-US" altLang="ko-KR" sz="2500" dirty="0"/>
              <a:t>ex. woman and person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sz="2500" dirty="0"/>
              <a:t> -&gt; sum of output may be greater than 1</a:t>
            </a:r>
          </a:p>
          <a:p>
            <a:pPr marL="0" indent="0">
              <a:buNone/>
            </a:pPr>
            <a:endParaRPr kumimoji="1" lang="en-US" altLang="ko-KR" sz="2500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ko-KR" sz="2500" dirty="0" err="1"/>
              <a:t>Softmax</a:t>
            </a:r>
            <a:r>
              <a:rPr kumimoji="1" lang="en-US" altLang="ko-KR" sz="2500" dirty="0"/>
              <a:t> function -&gt; independent logistic classifier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ko-KR" sz="2500" dirty="0"/>
              <a:t>Mean square error -&gt; binary cross-entropy loss</a:t>
            </a:r>
            <a:endParaRPr kumimoji="1"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4C5FA-5093-8A49-849D-D3823C32E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29" y="4338888"/>
            <a:ext cx="2596996" cy="13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Bounding box prediction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7AD91-AE75-BD41-BB60-1F409A83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2"/>
            <a:ext cx="6612924" cy="4351338"/>
          </a:xfrm>
        </p:spPr>
        <p:txBody>
          <a:bodyPr>
            <a:normAutofit/>
          </a:bodyPr>
          <a:lstStyle/>
          <a:p>
            <a:r>
              <a:rPr kumimoji="1" lang="en-US" altLang="ko-KR" sz="2500" dirty="0" err="1"/>
              <a:t>Pr</a:t>
            </a:r>
            <a:r>
              <a:rPr kumimoji="1" lang="en-US" altLang="ko-KR" sz="2500" dirty="0"/>
              <a:t>(Object) &gt; threshold(default 0.5)</a:t>
            </a:r>
            <a:r>
              <a:rPr kumimoji="1" lang="ko-KR" altLang="en-US" sz="2500" dirty="0"/>
              <a:t>인 </a:t>
            </a:r>
            <a:r>
              <a:rPr kumimoji="1" lang="en-US" altLang="ko-KR" sz="2500" dirty="0"/>
              <a:t>bounding box</a:t>
            </a:r>
            <a:r>
              <a:rPr kumimoji="1" lang="ko-KR" altLang="en-US" sz="2500" dirty="0"/>
              <a:t>만 남김</a:t>
            </a:r>
            <a:r>
              <a:rPr kumimoji="1" lang="en-US" altLang="ko-KR" sz="2500" dirty="0"/>
              <a:t>.</a:t>
            </a:r>
          </a:p>
          <a:p>
            <a:r>
              <a:rPr kumimoji="1" lang="ko-KR" altLang="en-US" sz="2500" dirty="0"/>
              <a:t> 각 </a:t>
            </a:r>
            <a:r>
              <a:rPr kumimoji="1" lang="en-US" altLang="ko-KR" sz="2500" dirty="0"/>
              <a:t>Ground truth</a:t>
            </a:r>
            <a:r>
              <a:rPr kumimoji="1" lang="ko-KR" altLang="en-US" sz="2500" dirty="0" err="1"/>
              <a:t>와의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IOU</a:t>
            </a:r>
            <a:r>
              <a:rPr kumimoji="1" lang="ko-KR" altLang="en-US" sz="2500" dirty="0"/>
              <a:t>가 가장 큰 </a:t>
            </a:r>
            <a:r>
              <a:rPr kumimoji="1" lang="en-US" altLang="ko-KR" sz="2500" dirty="0"/>
              <a:t>bounding box</a:t>
            </a:r>
            <a:r>
              <a:rPr kumimoji="1" lang="ko-KR" altLang="en-US" sz="2500" dirty="0"/>
              <a:t>만 </a:t>
            </a:r>
            <a:r>
              <a:rPr kumimoji="1" lang="en-US" altLang="ko-KR" sz="2500" dirty="0" err="1"/>
              <a:t>objectness</a:t>
            </a:r>
            <a:r>
              <a:rPr kumimoji="1" lang="en-US" altLang="ko-KR" sz="2500" dirty="0"/>
              <a:t> score</a:t>
            </a:r>
            <a:r>
              <a:rPr kumimoji="1" lang="ko-KR" altLang="en-US" sz="2500" dirty="0"/>
              <a:t>에 </a:t>
            </a:r>
            <a:r>
              <a:rPr kumimoji="1" lang="en-US" altLang="ko-KR" sz="2500" dirty="0"/>
              <a:t>1</a:t>
            </a:r>
            <a:r>
              <a:rPr kumimoji="1" lang="ko-KR" altLang="en-US" sz="2500" dirty="0"/>
              <a:t>을 줌</a:t>
            </a:r>
            <a:r>
              <a:rPr kumimoji="1" lang="en-US" altLang="ko-KR" sz="2500" dirty="0"/>
              <a:t>.</a:t>
            </a:r>
          </a:p>
          <a:p>
            <a:endParaRPr kumimoji="1" lang="en-US" altLang="ko-KR" sz="2500" dirty="0"/>
          </a:p>
          <a:p>
            <a:r>
              <a:rPr kumimoji="1" lang="ko-KR" altLang="en-US" sz="2200" dirty="0"/>
              <a:t>즉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IOU</a:t>
            </a:r>
            <a:r>
              <a:rPr kumimoji="1" lang="ko-KR" altLang="en-US" sz="2200" dirty="0"/>
              <a:t>가 가장 큰 </a:t>
            </a:r>
            <a:r>
              <a:rPr kumimoji="1" lang="en-US" altLang="ko-KR" sz="2200" dirty="0"/>
              <a:t>bounding box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제외한 나머지 </a:t>
            </a:r>
            <a:r>
              <a:rPr kumimoji="1" lang="en-US" altLang="ko-KR" sz="2200" dirty="0"/>
              <a:t>bounding box</a:t>
            </a:r>
            <a:r>
              <a:rPr kumimoji="1" lang="ko-KR" altLang="en-US" sz="2200" dirty="0"/>
              <a:t>에서는</a:t>
            </a:r>
            <a:r>
              <a:rPr kumimoji="1" lang="en-US" altLang="ko-KR" sz="2200" dirty="0"/>
              <a:t> confidence error</a:t>
            </a:r>
            <a:r>
              <a:rPr kumimoji="1" lang="ko-KR" altLang="en-US" sz="2200" dirty="0"/>
              <a:t>만 고려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classification error</a:t>
            </a:r>
            <a:r>
              <a:rPr kumimoji="1" lang="ko-KR" altLang="en-US" sz="2200" dirty="0"/>
              <a:t>와 </a:t>
            </a:r>
            <a:r>
              <a:rPr kumimoji="1" lang="en-US" altLang="ko-KR" sz="2200" dirty="0"/>
              <a:t>localization error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고려하지 않음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160826-5F5B-764B-A712-CA6A83C1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62" y="1690688"/>
            <a:ext cx="3672577" cy="32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BCF346-7700-2D4C-8B87-1094890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690688"/>
            <a:ext cx="11301984" cy="435133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Similar concept to Feature Pyramid Networks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0C33C-918F-014C-8AC8-FB07A329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4" y="2590007"/>
            <a:ext cx="6350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BCF346-7700-2D4C-8B87-1094890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593152"/>
            <a:ext cx="11301984" cy="435133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Predicts 3 boxes at 3 different scales.</a:t>
            </a:r>
          </a:p>
          <a:p>
            <a:r>
              <a:rPr lang="en-US" altLang="ko-KR" sz="2200" dirty="0"/>
              <a:t> tensor size : N x N x [3 </a:t>
            </a:r>
            <a:r>
              <a:rPr lang="en-US" altLang="ko-KR" sz="2200"/>
              <a:t>x (5 + 80)]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E3295-99A6-2541-8C0C-4C771074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645664"/>
            <a:ext cx="8744857" cy="38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5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1219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84163-9C02-DB4C-9B79-8B09C1B4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904"/>
            <a:ext cx="9939528" cy="4784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D6632-8896-1B40-8C31-909225505098}"/>
              </a:ext>
            </a:extLst>
          </p:cNvPr>
          <p:cNvSpPr txBox="1"/>
          <p:nvPr/>
        </p:nvSpPr>
        <p:spPr>
          <a:xfrm>
            <a:off x="402336" y="1158240"/>
            <a:ext cx="11509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100" dirty="0"/>
              <a:t>마지막 </a:t>
            </a:r>
            <a:r>
              <a:rPr kumimoji="1" lang="en-US" altLang="ko-KR" sz="2100" dirty="0"/>
              <a:t>layer</a:t>
            </a:r>
            <a:r>
              <a:rPr kumimoji="1" lang="ko-KR" altLang="en-US" sz="2100" dirty="0" err="1"/>
              <a:t>를</a:t>
            </a:r>
            <a:r>
              <a:rPr kumimoji="1" lang="ko-KR" altLang="en-US" sz="2100" dirty="0"/>
              <a:t> </a:t>
            </a:r>
            <a:r>
              <a:rPr kumimoji="1" lang="en-US" altLang="ko-KR" sz="2100" dirty="0"/>
              <a:t>x2</a:t>
            </a:r>
            <a:r>
              <a:rPr kumimoji="1" lang="ko-KR" altLang="en-US" sz="2100" dirty="0"/>
              <a:t> </a:t>
            </a:r>
            <a:r>
              <a:rPr kumimoji="1" lang="en-US" altLang="ko-KR" sz="2100" dirty="0" err="1"/>
              <a:t>upsampling</a:t>
            </a:r>
            <a:r>
              <a:rPr kumimoji="1" lang="en-US" altLang="ko-KR" sz="2100" dirty="0"/>
              <a:t> </a:t>
            </a:r>
            <a:r>
              <a:rPr kumimoji="1" lang="ko-KR" altLang="en-US" sz="2100" dirty="0"/>
              <a:t>한 것과</a:t>
            </a:r>
            <a:r>
              <a:rPr kumimoji="1" lang="en-US" altLang="ko-KR" sz="2100" dirty="0"/>
              <a:t>,</a:t>
            </a:r>
            <a:r>
              <a:rPr kumimoji="1" lang="ko-KR" altLang="en-US" sz="2100" dirty="0"/>
              <a:t> 그전의 레이어와 합친 </a:t>
            </a:r>
            <a:r>
              <a:rPr kumimoji="1" lang="en-US" altLang="ko-KR" sz="2100" dirty="0"/>
              <a:t>Feature</a:t>
            </a:r>
            <a:r>
              <a:rPr kumimoji="1" lang="ko-KR" altLang="en-US" sz="2100" dirty="0" err="1"/>
              <a:t>를</a:t>
            </a:r>
            <a:r>
              <a:rPr kumimoji="1" lang="ko-KR" altLang="en-US" sz="2100" dirty="0"/>
              <a:t> 이용해 </a:t>
            </a:r>
            <a:r>
              <a:rPr kumimoji="1" lang="en-US" altLang="ko-KR" sz="2100" dirty="0"/>
              <a:t>prediction.</a:t>
            </a:r>
          </a:p>
          <a:p>
            <a:r>
              <a:rPr kumimoji="1" lang="en-US" altLang="ko-KR" sz="2100" dirty="0"/>
              <a:t>-&gt;</a:t>
            </a:r>
            <a:r>
              <a:rPr kumimoji="1" lang="ko-KR" altLang="en-US" sz="2100" dirty="0"/>
              <a:t> </a:t>
            </a:r>
            <a:r>
              <a:rPr kumimoji="1" lang="en-US" altLang="ko-KR" sz="2100" dirty="0" err="1"/>
              <a:t>upsample</a:t>
            </a:r>
            <a:r>
              <a:rPr kumimoji="1" lang="ko-KR" altLang="en-US" sz="2100" dirty="0"/>
              <a:t>한 </a:t>
            </a:r>
            <a:r>
              <a:rPr kumimoji="1" lang="en-US" altLang="ko-KR" sz="2100" dirty="0"/>
              <a:t>feature</a:t>
            </a:r>
            <a:r>
              <a:rPr kumimoji="1" lang="ko-KR" altLang="en-US" sz="2100" dirty="0"/>
              <a:t>로부터 </a:t>
            </a:r>
            <a:r>
              <a:rPr kumimoji="1" lang="en-US" altLang="ko-KR" sz="2100" dirty="0"/>
              <a:t>semantic</a:t>
            </a:r>
            <a:r>
              <a:rPr kumimoji="1" lang="ko-KR" altLang="en-US" sz="2100" dirty="0"/>
              <a:t>한 정보</a:t>
            </a:r>
            <a:r>
              <a:rPr kumimoji="1" lang="en-US" altLang="ko-KR" sz="2100" dirty="0"/>
              <a:t>,</a:t>
            </a:r>
            <a:r>
              <a:rPr kumimoji="1" lang="ko-KR" altLang="en-US" sz="2100" dirty="0"/>
              <a:t> 이전 </a:t>
            </a:r>
            <a:r>
              <a:rPr kumimoji="1" lang="en-US" altLang="ko-KR" sz="2100" dirty="0"/>
              <a:t>feature map</a:t>
            </a:r>
            <a:r>
              <a:rPr kumimoji="1" lang="ko-KR" altLang="en-US" sz="2100" dirty="0"/>
              <a:t>에서 </a:t>
            </a:r>
            <a:r>
              <a:rPr kumimoji="1" lang="en-US" altLang="ko-KR" sz="2100" dirty="0"/>
              <a:t>finer-grained</a:t>
            </a:r>
            <a:r>
              <a:rPr kumimoji="1" lang="ko-KR" altLang="en-US" sz="2100" dirty="0"/>
              <a:t>한 정보</a:t>
            </a:r>
          </a:p>
        </p:txBody>
      </p:sp>
    </p:spTree>
    <p:extLst>
      <p:ext uri="{BB962C8B-B14F-4D97-AF65-F5344CB8AC3E}">
        <p14:creationId xmlns:p14="http://schemas.microsoft.com/office/powerpoint/2010/main" val="34310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Predictions Across Scales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BCF346-7700-2D4C-8B87-1094890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690688"/>
            <a:ext cx="1130198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Still use k-means clustering to determine bounding box priors. </a:t>
            </a:r>
          </a:p>
          <a:p>
            <a:r>
              <a:rPr lang="en-US" altLang="ko-KR" dirty="0"/>
              <a:t>(10 x 13), (16 x0 3), (33 x 23), (30 x 61), (62 x 45), (59 x 119),</a:t>
            </a:r>
          </a:p>
          <a:p>
            <a:pPr marL="0" indent="0">
              <a:buNone/>
            </a:pPr>
            <a:r>
              <a:rPr lang="en-US" altLang="ko-KR" dirty="0"/>
              <a:t>(116 x 90), (156 x 198), (373 x 326),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4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C2CD-EB01-2241-A3A2-C6456223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Feature extractor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4E340-B2BC-7146-B30A-7F54E2C7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Darknet-53 </a:t>
            </a:r>
            <a:r>
              <a:rPr kumimoji="1" lang="ko-KR" altLang="en-US" dirty="0"/>
              <a:t>아키텍처 사용 </a:t>
            </a:r>
            <a:endParaRPr kumimoji="1" lang="en-US" altLang="ko-KR" dirty="0"/>
          </a:p>
          <a:p>
            <a:r>
              <a:rPr kumimoji="1" lang="en-US" altLang="ko-KR" dirty="0"/>
              <a:t>Darknet-19</a:t>
            </a:r>
            <a:r>
              <a:rPr kumimoji="1" lang="ko-KR" altLang="en-US" dirty="0"/>
              <a:t>에 비해 </a:t>
            </a:r>
            <a:r>
              <a:rPr kumimoji="1" lang="en-US" altLang="ko-KR" dirty="0"/>
              <a:t>image classification </a:t>
            </a:r>
            <a:r>
              <a:rPr kumimoji="1" lang="ko-KR" altLang="en-US" dirty="0"/>
              <a:t>성능은 </a:t>
            </a:r>
            <a:r>
              <a:rPr kumimoji="1" lang="en-US" altLang="ko-KR" dirty="0"/>
              <a:t>Resnet-101</a:t>
            </a:r>
            <a:r>
              <a:rPr kumimoji="1" lang="ko-KR" altLang="en-US" dirty="0"/>
              <a:t>만큼 좋고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속도도 </a:t>
            </a:r>
            <a:r>
              <a:rPr kumimoji="1" lang="en-US" altLang="ko-KR" dirty="0"/>
              <a:t>1.5x </a:t>
            </a:r>
            <a:r>
              <a:rPr kumimoji="1" lang="ko-KR" altLang="en-US" dirty="0"/>
              <a:t>빠름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2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1B57-B97A-ED4E-BEFC-6558295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2F0B7-5128-A849-91EB-20EAF39B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89" y="1849289"/>
            <a:ext cx="7590640" cy="45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272</Words>
  <Application>Microsoft Macintosh PowerPoint</Application>
  <PresentationFormat>와이드스크린</PresentationFormat>
  <Paragraphs>31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YOLOv3: An Incremental Improvement</vt:lpstr>
      <vt:lpstr>1. Class prediction</vt:lpstr>
      <vt:lpstr>2. Bounding box prediction</vt:lpstr>
      <vt:lpstr>3. Predictions Across Scales</vt:lpstr>
      <vt:lpstr>3. Predictions Across Scales</vt:lpstr>
      <vt:lpstr>3. Predictions Across Scales</vt:lpstr>
      <vt:lpstr>3. Predictions Across Scales</vt:lpstr>
      <vt:lpstr>4. Feature extractor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(컴퓨터공학과)허성실</dc:creator>
  <cp:lastModifiedBy>(컴퓨터공학과)허성실</cp:lastModifiedBy>
  <cp:revision>16</cp:revision>
  <dcterms:created xsi:type="dcterms:W3CDTF">2019-06-05T02:37:48Z</dcterms:created>
  <dcterms:modified xsi:type="dcterms:W3CDTF">2019-09-28T08:51:15Z</dcterms:modified>
</cp:coreProperties>
</file>