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name </a:t>
            </a:r>
            <a:r>
              <a:rPr lang="en-US" dirty="0" err="1" smtClean="0"/>
              <a:t>ishong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watanabe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satomi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hello</vt:lpstr>
      <vt:lpstr>watanabe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Mine</dc:creator>
  <cp:lastModifiedBy>Mine</cp:lastModifiedBy>
  <cp:revision>2</cp:revision>
  <dcterms:created xsi:type="dcterms:W3CDTF">2019-11-28T22:17:38Z</dcterms:created>
  <dcterms:modified xsi:type="dcterms:W3CDTF">2019-11-29T04:24:23Z</dcterms:modified>
</cp:coreProperties>
</file>