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67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F7975-3ABE-4E18-8AC5-106354FAD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9301B2-A4D4-4084-B05D-EE8A3F811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0854C-D13C-40ED-9139-94E99328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8747-DAEB-4D4F-99AC-52C7266DD6A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E28CD-0217-412F-8A8A-553BCECB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1839D-1918-41DE-A966-958F38A8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3A75-211E-44FB-8FB3-E6863D19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98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27D82-71B5-4FA8-87B9-1FC234E8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81D130-CD7D-4162-BAE7-A0CB1CB27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48D2F-7298-4DCB-9264-8ABBF035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8747-DAEB-4D4F-99AC-52C7266DD6A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84ED3-88AB-43B0-93FB-35E130F6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81A27-91AC-498F-9537-3EE21E08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3A75-211E-44FB-8FB3-E6863D19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8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E17B19-5660-4C25-83A8-A0FF07CCF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335E47-976D-4364-B26D-96F84EEE4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1EE73-A9A7-4184-A0F8-A3E3092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8747-DAEB-4D4F-99AC-52C7266DD6A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17DEE-47DD-47AD-B6BA-73AE30B5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AEA99-58DF-403F-994F-AD72891C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3A75-211E-44FB-8FB3-E6863D19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1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E12F1-3A25-4A09-8579-CE632042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6CF6F-5C64-46D7-8FE6-E3664BB38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50698-44BE-481E-8AD4-A59D5C35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8747-DAEB-4D4F-99AC-52C7266DD6A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6175C-A6AD-4F06-8C3C-AC3ED171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245FE-0BBA-4E4F-A171-2979C4E6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3A75-211E-44FB-8FB3-E6863D19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71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55369-EE66-44DD-A5B3-AD32CAB02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33B57-77ED-4089-ACE7-476C9498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714CB-18A9-4C02-A282-3EB1068C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8747-DAEB-4D4F-99AC-52C7266DD6A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1B73F-EA36-4775-8B78-17327A9A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2DBE9-2381-40E3-BE2D-08DC0DFF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3A75-211E-44FB-8FB3-E6863D19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8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66AB5-096E-45B8-BD29-1EAFF527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6EB36-386A-4125-8216-3D037FD3C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82AAC-7002-45C3-81C6-F39B7F890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B5A87B-81AA-49C4-B86A-C20F9F36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8747-DAEB-4D4F-99AC-52C7266DD6A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03D39E-0100-438E-8CA2-911A87C8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8472F-BE60-419C-8233-23861284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3A75-211E-44FB-8FB3-E6863D19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6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F8D58-1921-4D08-AD7C-48FE4DA6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182178-6D59-42E9-BCEE-850F89C39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029EC-7359-486F-9D70-886D68375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2A7AA-51A2-4E6F-AED5-3AC0C26D1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680D9-4356-4034-8986-8033B223C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BF5CB6-BD59-4672-A2A0-8655D774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8747-DAEB-4D4F-99AC-52C7266DD6A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61C194-9DA8-4B1F-BC8C-B496355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4CD12-0CFB-46E8-BE56-0650FE37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3A75-211E-44FB-8FB3-E6863D19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2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E622D-09A4-4F5E-8F49-88D520F1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95ECC5-9ECF-4990-B389-5C9EF772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8747-DAEB-4D4F-99AC-52C7266DD6A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CAF8F0-679D-4DAA-A1F9-C2592C0A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DF8E31-B112-4647-B8BF-781580C0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3A75-211E-44FB-8FB3-E6863D19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2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1EC9E9-2B73-4441-A889-8617BCB8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8747-DAEB-4D4F-99AC-52C7266DD6A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DD202D-629B-44BD-A374-93C2AD9F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347F0D-B020-4EF6-9A6F-B7549793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3A75-211E-44FB-8FB3-E6863D19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11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80595-0F9C-4AB2-A1E4-0B208DA6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F469C-24CA-4407-BDAF-421B70168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ACD4A2-6986-4833-B3B6-607D66BC6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F9FDE6-1193-49F2-B498-67B06218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8747-DAEB-4D4F-99AC-52C7266DD6A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AB540-B9E7-4A2F-B0E1-75669B23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CCF78E-9DA0-4365-A00E-59024816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3A75-211E-44FB-8FB3-E6863D19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08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6DBA5-536E-4287-A309-7A64BC05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46F42E-7AF0-4E13-A833-0ACDA443A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04F9B9-D241-4EB7-B407-2E3502358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7E6B5-B18A-4435-AEC5-C3119CC9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8747-DAEB-4D4F-99AC-52C7266DD6A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D9347-B476-4944-9452-7F71D45C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2ABB2A-349D-488E-9DB2-0572DD24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3A75-211E-44FB-8FB3-E6863D19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4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88DA1B-AC1B-429E-ACE3-8A76F9E8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F0A8EE-8658-4D25-B238-37B6DE75F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14324-1CDC-4C55-826E-AABD6B6D9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98747-DAEB-4D4F-99AC-52C7266DD6A2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61E54-7DB5-445B-B1CF-67996DD99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BBA4F-BD2B-48F1-AAB0-9EF09F48B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3A75-211E-44FB-8FB3-E6863D19F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63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2CDFF-440F-415A-97A1-2C3636299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사용법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0AD093-187A-4FA0-8094-8F4AA557A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3256"/>
            <a:ext cx="9144000" cy="424543"/>
          </a:xfrm>
        </p:spPr>
        <p:txBody>
          <a:bodyPr/>
          <a:lstStyle/>
          <a:p>
            <a:pPr algn="r"/>
            <a:r>
              <a:rPr lang="en-US" altLang="ko-KR" dirty="0"/>
              <a:t>211005_</a:t>
            </a:r>
            <a:r>
              <a:rPr lang="ko-KR" altLang="en-US" dirty="0"/>
              <a:t>김성수</a:t>
            </a:r>
          </a:p>
        </p:txBody>
      </p:sp>
    </p:spTree>
    <p:extLst>
      <p:ext uri="{BB962C8B-B14F-4D97-AF65-F5344CB8AC3E}">
        <p14:creationId xmlns:p14="http://schemas.microsoft.com/office/powerpoint/2010/main" val="385561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991E7-3634-48DD-9885-CDC16DF0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1FA62-9A24-4261-9557-53AD64BA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깃</a:t>
            </a:r>
            <a:r>
              <a:rPr lang="en-US" altLang="ko-KR" dirty="0"/>
              <a:t>(git)</a:t>
            </a:r>
            <a:r>
              <a:rPr lang="ko-KR" altLang="en-US" dirty="0"/>
              <a:t>을 설치한다</a:t>
            </a:r>
            <a:r>
              <a:rPr lang="en-US" altLang="ko-KR" dirty="0"/>
              <a:t>. </a:t>
            </a:r>
            <a:r>
              <a:rPr lang="ko-KR" altLang="en-US" dirty="0"/>
              <a:t>본인 </a:t>
            </a:r>
            <a:r>
              <a:rPr lang="en-US" altLang="ko-KR" dirty="0"/>
              <a:t>pc</a:t>
            </a:r>
            <a:r>
              <a:rPr lang="ko-KR" altLang="en-US" dirty="0"/>
              <a:t>의 </a:t>
            </a:r>
            <a:r>
              <a:rPr lang="en-US" altLang="ko-KR" dirty="0" err="1"/>
              <a:t>os</a:t>
            </a:r>
            <a:r>
              <a:rPr lang="ko-KR" altLang="en-US" dirty="0"/>
              <a:t>에 맞는 버전을 선택한다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은 코드 관리를 위한 분산 버전 관리 시스템이다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https://git-scm.com/downloads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깃허브에</a:t>
            </a:r>
            <a:r>
              <a:rPr lang="ko-KR" altLang="en-US" dirty="0"/>
              <a:t> 가입한다</a:t>
            </a:r>
            <a:r>
              <a:rPr lang="en-US" altLang="ko-KR" dirty="0"/>
              <a:t>. </a:t>
            </a:r>
            <a:r>
              <a:rPr lang="ko-KR" altLang="en-US" dirty="0" err="1"/>
              <a:t>깃허브는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을 무료로 저장할 수 있는 사이트다</a:t>
            </a:r>
            <a:r>
              <a:rPr lang="en-US" altLang="ko-KR" dirty="0"/>
              <a:t>. </a:t>
            </a:r>
            <a:r>
              <a:rPr lang="ko-KR" altLang="en-US" dirty="0"/>
              <a:t>현재 가장 많은 </a:t>
            </a:r>
            <a:r>
              <a:rPr lang="en-US" altLang="ko-KR" dirty="0"/>
              <a:t>git</a:t>
            </a:r>
            <a:r>
              <a:rPr lang="ko-KR" altLang="en-US" dirty="0"/>
              <a:t>이 모여 있는 곳이 </a:t>
            </a:r>
            <a:r>
              <a:rPr lang="ko-KR" altLang="en-US" dirty="0" err="1"/>
              <a:t>깃허브이다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https://github.com/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291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991E7-3634-48DD-9885-CDC16DF0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1FA62-9A24-4261-9557-53AD64BA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와 내 저장소를 연동시켜야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1)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사이트에서 </a:t>
            </a:r>
            <a:r>
              <a:rPr lang="en-US" altLang="ko-KR" dirty="0"/>
              <a:t>repository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C2C2C9-2EAA-4C12-8FFF-3A9330E19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04" y="3429000"/>
            <a:ext cx="4320000" cy="1902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6AD8E0-FA0C-4FF0-8242-F6778A561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548658"/>
            <a:ext cx="4665999" cy="1542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1FD512-270C-4174-85E2-F40F40B6AC81}"/>
              </a:ext>
            </a:extLst>
          </p:cNvPr>
          <p:cNvSpPr txBox="1"/>
          <p:nvPr/>
        </p:nvSpPr>
        <p:spPr>
          <a:xfrm>
            <a:off x="672925" y="5570676"/>
            <a:ext cx="4996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2) git</a:t>
            </a:r>
            <a:r>
              <a:rPr lang="ko-KR" altLang="en-US" sz="2000" dirty="0"/>
              <a:t>을 저장할 새 폴더 위치를 잡고 생성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B2A3C-FB7C-4CC8-A9F3-823DF423A22A}"/>
              </a:ext>
            </a:extLst>
          </p:cNvPr>
          <p:cNvSpPr txBox="1"/>
          <p:nvPr/>
        </p:nvSpPr>
        <p:spPr>
          <a:xfrm>
            <a:off x="6522532" y="5554401"/>
            <a:ext cx="5152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3) </a:t>
            </a:r>
            <a:r>
              <a:rPr lang="ko-KR" altLang="en-US" sz="2000" dirty="0"/>
              <a:t>폴더를 </a:t>
            </a:r>
            <a:r>
              <a:rPr lang="ko-KR" altLang="en-US" sz="2000" dirty="0" err="1"/>
              <a:t>우클릭</a:t>
            </a:r>
            <a:r>
              <a:rPr lang="ko-KR" altLang="en-US" sz="2000" dirty="0"/>
              <a:t> 한 후 </a:t>
            </a:r>
            <a:r>
              <a:rPr lang="en-US" altLang="ko-KR" sz="2000" dirty="0"/>
              <a:t>Git Bash Here </a:t>
            </a:r>
            <a:r>
              <a:rPr lang="ko-KR" altLang="en-US" sz="2000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59048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991E7-3634-48DD-9885-CDC16DF0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1FA62-9A24-4261-9557-53AD64BA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만든 폴더의 위치를 복사한다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cd + ＇</a:t>
            </a:r>
            <a:r>
              <a:rPr lang="ko-KR" altLang="en-US" dirty="0"/>
              <a:t>붙여넣기</a:t>
            </a:r>
            <a:r>
              <a:rPr lang="en-US" altLang="ko-KR" dirty="0"/>
              <a:t>’ </a:t>
            </a:r>
            <a:r>
              <a:rPr lang="ko-KR" altLang="en-US" dirty="0"/>
              <a:t>코드를 실행한다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복사가 안 될 경우</a:t>
            </a:r>
            <a:r>
              <a:rPr lang="en-US" altLang="ko-KR" dirty="0" err="1"/>
              <a:t>Ctrl+v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paste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ko-KR" altLang="en-US" dirty="0"/>
              <a:t>을 실행한다</a:t>
            </a:r>
            <a:r>
              <a:rPr lang="en-US" altLang="ko-KR" dirty="0"/>
              <a:t>. </a:t>
            </a:r>
            <a:r>
              <a:rPr lang="ko-KR" altLang="en-US" dirty="0"/>
              <a:t>그러면 해당 폴더에 </a:t>
            </a:r>
            <a:r>
              <a:rPr lang="en-US" altLang="ko-KR" dirty="0"/>
              <a:t>.git</a:t>
            </a:r>
            <a:r>
              <a:rPr lang="ko-KR" altLang="en-US" dirty="0"/>
              <a:t>폴더가 생성된다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보이지 않을 시 숨김 파일을 보이도록 설정한다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26F5D4-6377-4DEE-8B7F-36BFD9407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49269"/>
            <a:ext cx="5257800" cy="15436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103F16-442E-4CEA-A5B2-924BC17DB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804" y="4955579"/>
            <a:ext cx="4213996" cy="153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4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991E7-3634-48DD-9885-CDC16DF0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1FA62-9A24-4261-9557-53AD64BA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명령어를 실행한다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git config user.name ‘</a:t>
            </a:r>
            <a:r>
              <a:rPr lang="ko-KR" altLang="en-US" dirty="0"/>
              <a:t>본인 </a:t>
            </a:r>
            <a:r>
              <a:rPr lang="ko-KR" altLang="en-US" dirty="0" err="1"/>
              <a:t>깃허브</a:t>
            </a:r>
            <a:r>
              <a:rPr lang="ko-KR" altLang="en-US" dirty="0"/>
              <a:t> 이름</a:t>
            </a:r>
            <a:r>
              <a:rPr lang="en-US" altLang="ko-KR" dirty="0"/>
              <a:t>’</a:t>
            </a:r>
          </a:p>
          <a:p>
            <a:pPr marL="0" indent="0">
              <a:buNone/>
            </a:pPr>
            <a:r>
              <a:rPr lang="en-US" altLang="ko-KR" dirty="0"/>
              <a:t>	git config </a:t>
            </a:r>
            <a:r>
              <a:rPr lang="en-US" altLang="ko-KR" dirty="0" err="1"/>
              <a:t>user.email</a:t>
            </a:r>
            <a:r>
              <a:rPr lang="en-US" altLang="ko-KR" dirty="0"/>
              <a:t> ‘</a:t>
            </a:r>
            <a:r>
              <a:rPr lang="ko-KR" altLang="en-US" dirty="0"/>
              <a:t>본인 </a:t>
            </a:r>
            <a:r>
              <a:rPr lang="ko-KR" altLang="en-US" dirty="0" err="1"/>
              <a:t>깃허브</a:t>
            </a:r>
            <a:r>
              <a:rPr lang="ko-KR" altLang="en-US" dirty="0"/>
              <a:t> 이메일</a:t>
            </a:r>
            <a:r>
              <a:rPr lang="en-US" altLang="ko-KR" dirty="0"/>
              <a:t>‘</a:t>
            </a:r>
          </a:p>
          <a:p>
            <a:pPr marL="0" indent="0">
              <a:buNone/>
            </a:pPr>
            <a:r>
              <a:rPr lang="en-US" altLang="ko-KR" dirty="0"/>
              <a:t>	git remote add origin ‘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en-US" altLang="ko-KR" dirty="0"/>
              <a:t>repository </a:t>
            </a:r>
            <a:r>
              <a:rPr lang="ko-KR" altLang="en-US" dirty="0"/>
              <a:t>주소</a:t>
            </a:r>
            <a:r>
              <a:rPr lang="en-US" altLang="ko-KR" dirty="0"/>
              <a:t>’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en-US" altLang="ko-KR" dirty="0"/>
              <a:t>repository </a:t>
            </a:r>
            <a:r>
              <a:rPr lang="ko-KR" altLang="en-US" dirty="0"/>
              <a:t>주소는 여기서 복사할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5EC623-7B73-45BC-8B94-896A58A14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04" y="4944533"/>
            <a:ext cx="8824725" cy="191346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2869396-17FC-4305-A494-92F0F94389B1}"/>
              </a:ext>
            </a:extLst>
          </p:cNvPr>
          <p:cNvSpPr/>
          <p:nvPr/>
        </p:nvSpPr>
        <p:spPr>
          <a:xfrm>
            <a:off x="8957733" y="4944533"/>
            <a:ext cx="694267" cy="4910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5AE027B-772A-4533-B2EB-CDF967925646}"/>
              </a:ext>
            </a:extLst>
          </p:cNvPr>
          <p:cNvSpPr/>
          <p:nvPr/>
        </p:nvSpPr>
        <p:spPr>
          <a:xfrm>
            <a:off x="8973437" y="5632185"/>
            <a:ext cx="678563" cy="4910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73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991E7-3634-48DD-9885-CDC16DF0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1FA62-9A24-4261-9557-53AD64BA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기본 설정은 마쳤다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폴더에 새로운 파일이 추가되고 업로드 할 때 다음 과정을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 algn="l" fontAlgn="base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se-nanumbarungothic"/>
              </a:rPr>
              <a:t>1) git pull origin master - </a:t>
            </a:r>
            <a:r>
              <a:rPr lang="ko-KR" altLang="en-US" dirty="0">
                <a:solidFill>
                  <a:srgbClr val="333333"/>
                </a:solidFill>
                <a:latin typeface="se-nanumbarungothic"/>
              </a:rPr>
              <a:t>지정해둔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barungothic"/>
              </a:rPr>
              <a:t>저장소에서 파일을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barungothic"/>
              </a:rPr>
              <a:t>pull</a:t>
            </a:r>
            <a:endParaRPr lang="ko-KR" altLang="en-US" b="0" i="0" dirty="0">
              <a:solidFill>
                <a:srgbClr val="333333"/>
              </a:solidFill>
              <a:effectLst/>
              <a:latin typeface="se-nanumgothic"/>
            </a:endParaRPr>
          </a:p>
          <a:p>
            <a:pPr marL="0" indent="0" algn="l" fontAlgn="base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se-nanumbarungothic"/>
              </a:rPr>
              <a:t>2) git status 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barungothic"/>
              </a:rPr>
              <a:t>현재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barungothic"/>
              </a:rPr>
              <a:t>Git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barungothic"/>
              </a:rPr>
              <a:t>과의 상태를 </a:t>
            </a:r>
            <a:r>
              <a:rPr lang="ko-KR" altLang="en-US" dirty="0">
                <a:solidFill>
                  <a:srgbClr val="333333"/>
                </a:solidFill>
                <a:latin typeface="se-nanumbarungothic"/>
              </a:rPr>
              <a:t>체크</a:t>
            </a:r>
            <a:endParaRPr lang="ko-KR" altLang="en-US" b="0" i="0" dirty="0">
              <a:solidFill>
                <a:srgbClr val="333333"/>
              </a:solidFill>
              <a:effectLst/>
              <a:latin typeface="se-nanumgothic"/>
            </a:endParaRPr>
          </a:p>
          <a:p>
            <a:pPr marL="0" indent="0" algn="l" fontAlgn="base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se-nanumbarungothic"/>
              </a:rPr>
              <a:t>3) git add . 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barungothic"/>
              </a:rPr>
              <a:t>변경된 파일들을 모두 </a:t>
            </a:r>
            <a:r>
              <a:rPr lang="ko-KR" altLang="en-US" dirty="0" err="1">
                <a:solidFill>
                  <a:srgbClr val="333333"/>
                </a:solidFill>
                <a:latin typeface="se-nanumbarungothic"/>
              </a:rPr>
              <a:t>트래킹</a:t>
            </a:r>
            <a:endParaRPr lang="ko-KR" altLang="en-US" b="0" i="0" dirty="0">
              <a:solidFill>
                <a:srgbClr val="333333"/>
              </a:solidFill>
              <a:effectLst/>
              <a:latin typeface="se-nanumgothic"/>
            </a:endParaRPr>
          </a:p>
          <a:p>
            <a:pPr marL="0" indent="0" algn="l" fontAlgn="base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se-nanumbarungothic"/>
              </a:rPr>
              <a:t>4) </a:t>
            </a:r>
            <a:r>
              <a:rPr lang="en-US" altLang="ko-KR" dirty="0">
                <a:solidFill>
                  <a:srgbClr val="333333"/>
                </a:solidFill>
                <a:latin typeface="se-nanumbarungothic"/>
              </a:rPr>
              <a:t>g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barungothic"/>
              </a:rPr>
              <a:t>it commit –m </a:t>
            </a:r>
            <a:r>
              <a:rPr lang="en-US" altLang="ko-KR" dirty="0">
                <a:solidFill>
                  <a:srgbClr val="333333"/>
                </a:solidFill>
                <a:latin typeface="se-nanumbarungothic"/>
              </a:rPr>
              <a:t>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barungothic"/>
              </a:rPr>
              <a:t>message” 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barungothic"/>
              </a:rPr>
              <a:t>인식할 수 있는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barungothic"/>
              </a:rPr>
              <a:t>commit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barungothic"/>
              </a:rPr>
              <a:t>을 달아준다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se-nanumbarungothic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se-nanumgothic"/>
            </a:endParaRPr>
          </a:p>
          <a:p>
            <a:pPr marL="0" indent="0" algn="l" fontAlgn="base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se-nanumbarungothic"/>
              </a:rPr>
              <a:t>5) git push origin +master 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se-nanumbarungothic"/>
              </a:rPr>
              <a:t>실제로 깃에 업로드</a:t>
            </a:r>
            <a:endParaRPr lang="ko-KR" altLang="en-US" b="0" i="0" dirty="0">
              <a:solidFill>
                <a:srgbClr val="333333"/>
              </a:solidFill>
              <a:effectLst/>
              <a:latin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80412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278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se-nanumbarungothic</vt:lpstr>
      <vt:lpstr>se-nanumgothic</vt:lpstr>
      <vt:lpstr>맑은 고딕</vt:lpstr>
      <vt:lpstr>Arial</vt:lpstr>
      <vt:lpstr>Office 테마</vt:lpstr>
      <vt:lpstr>깃허브 사용법</vt:lpstr>
      <vt:lpstr>깃허브 사용법</vt:lpstr>
      <vt:lpstr>깃허브 사용법</vt:lpstr>
      <vt:lpstr>깃허브 사용법</vt:lpstr>
      <vt:lpstr>깃허브 사용법</vt:lpstr>
      <vt:lpstr>깃허브 사용법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깃허브 사용법</dc:title>
  <dc:creator>김 성수</dc:creator>
  <cp:lastModifiedBy>김 성수</cp:lastModifiedBy>
  <cp:revision>5</cp:revision>
  <dcterms:created xsi:type="dcterms:W3CDTF">2021-10-05T08:18:08Z</dcterms:created>
  <dcterms:modified xsi:type="dcterms:W3CDTF">2021-10-06T06:59:18Z</dcterms:modified>
</cp:coreProperties>
</file>