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F7975-3ABE-4E18-8AC5-106354FA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9301B2-A4D4-4084-B05D-EE8A3F81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854C-D13C-40ED-9139-94E99328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E28CD-0217-412F-8A8A-553BCECB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1839D-1918-41DE-A966-958F38A8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7D82-71B5-4FA8-87B9-1FC234E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1D130-CD7D-4162-BAE7-A0CB1CB2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48D2F-7298-4DCB-9264-8ABBF035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84ED3-88AB-43B0-93FB-35E130F6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1A27-91AC-498F-9537-3EE21E0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17B19-5660-4C25-83A8-A0FF07CC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35E47-976D-4364-B26D-96F84EEE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EE73-A9A7-4184-A0F8-A3E3092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17DEE-47DD-47AD-B6BA-73AE30B5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AEA99-58DF-403F-994F-AD72891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12F1-3A25-4A09-8579-CE6320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6CF6F-5C64-46D7-8FE6-E3664BB3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50698-44BE-481E-8AD4-A59D5C35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6175C-A6AD-4F06-8C3C-AC3ED17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245FE-0BBA-4E4F-A171-2979C4E6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55369-EE66-44DD-A5B3-AD32CAB0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33B57-77ED-4089-ACE7-476C9498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14CB-18A9-4C02-A282-3EB1068C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B73F-EA36-4775-8B78-17327A9A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DBE9-2381-40E3-BE2D-08DC0DFF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6AB5-096E-45B8-BD29-1EAFF527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6EB36-386A-4125-8216-3D037FD3C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82AAC-7002-45C3-81C6-F39B7F89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5A87B-81AA-49C4-B86A-C20F9F36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3D39E-0100-438E-8CA2-911A87C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8472F-BE60-419C-8233-2386128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8D58-1921-4D08-AD7C-48FE4DA6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82178-6D59-42E9-BCEE-850F89C3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029EC-7359-486F-9D70-886D6837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2A7AA-51A2-4E6F-AED5-3AC0C26D1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680D9-4356-4034-8986-8033B223C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F5CB6-BD59-4672-A2A0-8655D774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1C194-9DA8-4B1F-BC8C-B496355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CD12-0CFB-46E8-BE56-0650FE3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622D-09A4-4F5E-8F49-88D520F1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5ECC5-9ECF-4990-B389-5C9EF772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AF8F0-679D-4DAA-A1F9-C2592C0A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F8E31-B112-4647-B8BF-781580C0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1EC9E9-2B73-4441-A889-8617BCB8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DD202D-629B-44BD-A374-93C2AD9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47F0D-B020-4EF6-9A6F-B7549793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80595-0F9C-4AB2-A1E4-0B208DA6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F469C-24CA-4407-BDAF-421B7016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CD4A2-6986-4833-B3B6-607D66BC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9FDE6-1193-49F2-B498-67B0621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AB540-B9E7-4A2F-B0E1-75669B2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CF78E-9DA0-4365-A00E-59024816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DBA5-536E-4287-A309-7A64BC05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6F42E-7AF0-4E13-A833-0ACDA443A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4F9B9-D241-4EB7-B407-2E350235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E6B5-B18A-4435-AEC5-C3119CC9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D9347-B476-4944-9452-7F71D45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ABB2A-349D-488E-9DB2-0572DD2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8DA1B-AC1B-429E-ACE3-8A76F9E8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0A8EE-8658-4D25-B238-37B6DE75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14324-1CDC-4C55-826E-AABD6B6D9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8747-DAEB-4D4F-99AC-52C7266DD6A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61E54-7DB5-445B-B1CF-67996DD99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BA4F-BD2B-48F1-AAB0-9EF09F48B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2CDFF-440F-415A-97A1-2C3636299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AD093-187A-4FA0-8094-8F4AA557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256"/>
            <a:ext cx="9144000" cy="424543"/>
          </a:xfrm>
        </p:spPr>
        <p:txBody>
          <a:bodyPr/>
          <a:lstStyle/>
          <a:p>
            <a:pPr algn="r"/>
            <a:r>
              <a:rPr lang="en-US" altLang="ko-KR" dirty="0"/>
              <a:t>211005_</a:t>
            </a:r>
            <a:r>
              <a:rPr lang="ko-KR" altLang="en-US" dirty="0"/>
              <a:t>김성수</a:t>
            </a:r>
          </a:p>
        </p:txBody>
      </p:sp>
    </p:spTree>
    <p:extLst>
      <p:ext uri="{BB962C8B-B14F-4D97-AF65-F5344CB8AC3E}">
        <p14:creationId xmlns:p14="http://schemas.microsoft.com/office/powerpoint/2010/main" val="385561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(git)</a:t>
            </a:r>
            <a:r>
              <a:rPr lang="ko-KR" altLang="en-US" dirty="0"/>
              <a:t>을 설치한다</a:t>
            </a:r>
            <a:r>
              <a:rPr lang="en-US" altLang="ko-KR" dirty="0"/>
              <a:t>. </a:t>
            </a:r>
            <a:r>
              <a:rPr lang="ko-KR" altLang="en-US" dirty="0"/>
              <a:t>본인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 err="1"/>
              <a:t>os</a:t>
            </a:r>
            <a:r>
              <a:rPr lang="ko-KR" altLang="en-US" dirty="0"/>
              <a:t>에 맞는 버전을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코드 관리를 위한 분산 버전 관리 시스템이다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https://git-scm.com/downloads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가입한다</a:t>
            </a:r>
            <a:r>
              <a:rPr lang="en-US" altLang="ko-KR" dirty="0"/>
              <a:t>. </a:t>
            </a:r>
            <a:r>
              <a:rPr lang="ko-KR" altLang="en-US" dirty="0" err="1"/>
              <a:t>깃허브는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을 무료로 저장할 수 있는 사이트다</a:t>
            </a:r>
            <a:r>
              <a:rPr lang="en-US" altLang="ko-KR" dirty="0"/>
              <a:t>. </a:t>
            </a:r>
            <a:r>
              <a:rPr lang="ko-KR" altLang="en-US" dirty="0"/>
              <a:t>현재 가장 많은 </a:t>
            </a:r>
            <a:r>
              <a:rPr lang="en-US" altLang="ko-KR" dirty="0"/>
              <a:t>git</a:t>
            </a:r>
            <a:r>
              <a:rPr lang="ko-KR" altLang="en-US" dirty="0"/>
              <a:t>이 모여 있는 곳이 </a:t>
            </a:r>
            <a:r>
              <a:rPr lang="ko-KR" altLang="en-US" dirty="0" err="1"/>
              <a:t>깃허브이다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291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와 내 저장소를 연동시켜야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en-US" altLang="ko-KR" dirty="0" err="1"/>
              <a:t>Github</a:t>
            </a:r>
            <a:r>
              <a:rPr lang="en-US" altLang="ko-KR" dirty="0"/>
              <a:t> 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2) </a:t>
            </a:r>
          </a:p>
        </p:txBody>
      </p:sp>
    </p:spTree>
    <p:extLst>
      <p:ext uri="{BB962C8B-B14F-4D97-AF65-F5344CB8AC3E}">
        <p14:creationId xmlns:p14="http://schemas.microsoft.com/office/powerpoint/2010/main" val="25904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4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3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2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깃허브 사용법</vt:lpstr>
      <vt:lpstr>깃허브 사용법 - 1</vt:lpstr>
      <vt:lpstr>깃허브 사용법 - 2</vt:lpstr>
      <vt:lpstr>깃허브 사용법</vt:lpstr>
      <vt:lpstr>깃허브 사용법</vt:lpstr>
      <vt:lpstr>깃허브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사용법</dc:title>
  <dc:creator>김 성수</dc:creator>
  <cp:lastModifiedBy>김 성수</cp:lastModifiedBy>
  <cp:revision>2</cp:revision>
  <dcterms:created xsi:type="dcterms:W3CDTF">2021-10-05T08:18:08Z</dcterms:created>
  <dcterms:modified xsi:type="dcterms:W3CDTF">2021-10-05T08:28:38Z</dcterms:modified>
</cp:coreProperties>
</file>