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4" r:id="rId3"/>
    <p:sldId id="375" r:id="rId4"/>
    <p:sldId id="367" r:id="rId5"/>
    <p:sldId id="368" r:id="rId6"/>
    <p:sldId id="369" r:id="rId7"/>
    <p:sldId id="370" r:id="rId8"/>
    <p:sldId id="373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00.MiniProject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6C8CEE1-33B8-4905-B556-7642D797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42" y="1216456"/>
            <a:ext cx="8192505" cy="37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미니프로젝트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1.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개인 프로젝트</a:t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Android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기초 프로그램</a:t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완료 목표일자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: ~2021.12.20 09:30</a:t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프로젝트 목적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: Android Studio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툴과 소스코드에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익숙해지기</a:t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개인으로 진행 후 완료 시 모든 조원이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제출할수있도록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합니다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.)</a:t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해당 프로젝트의 데이터는 대부분 데이터베이스와 연동하며</a:t>
            </a:r>
            <a:b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데이터베이스와 연동 시 반드시 </a:t>
            </a:r>
            <a:r>
              <a:rPr lang="en-US" altLang="ko-KR" sz="180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Mybatis</a:t>
            </a: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를 사용합니다</a:t>
            </a:r>
            <a: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b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완료 후 제출시 서버프로그램</a:t>
            </a:r>
            <a: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(Servlet)</a:t>
            </a: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과 </a:t>
            </a:r>
            <a: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Android </a:t>
            </a:r>
            <a:r>
              <a:rPr lang="ko-KR" altLang="en-US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프로젝트 자체를 압축해서 제출합니다</a:t>
            </a:r>
            <a:r>
              <a:rPr lang="en-US" altLang="ko-KR" sz="1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endParaRPr kumimoji="0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초기 화면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6C8CEE1-33B8-4905-B556-7642D797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889" y="5374433"/>
            <a:ext cx="4176143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A2CEC-83F5-4F93-A84F-FE33956B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71965"/>
            <a:ext cx="6524625" cy="490877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90095588-DCCD-48D8-ACF3-DE2B3BDB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536" y="5689372"/>
            <a:ext cx="6407624" cy="95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1.Splash Activity </a:t>
            </a:r>
            <a:r>
              <a:rPr kumimoji="0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구현 </a:t>
            </a:r>
            <a:br>
              <a:rPr kumimoji="0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kumimoji="0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기능 </a:t>
            </a:r>
            <a:r>
              <a:rPr kumimoji="0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: App</a:t>
            </a:r>
            <a:r>
              <a:rPr kumimoji="0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실행 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‘3’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초 자유로운 모양으로 로고화면을 보여줌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endParaRPr kumimoji="0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333499-02F3-4C26-936F-3B8A4C11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68" y="777280"/>
            <a:ext cx="3914775" cy="56483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메인 화면 구성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0"/>
            <a:ext cx="4176143" cy="10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원하는 레이아웃 사용해서 구현하면 되나 반드시 모양이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비슷할것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색은 원하는 색을 이용하면 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39331" y="2492896"/>
            <a:ext cx="76086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8860"/>
            <a:ext cx="4176143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회원가입 버튼클릭 시</a:t>
            </a:r>
            <a:b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회원 가입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Activity)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화면이 새로 나옴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버튼 클릭 시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Activity)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화면이 새로 나옴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65354" y="1650637"/>
            <a:ext cx="541883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76256" y="4366632"/>
            <a:ext cx="720080" cy="79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0"/>
            <a:ext cx="4176143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원하는 레이아웃과 디자인을 적용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기능은 정상 작동되어야 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색은 원하는 색을 이용하면 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8860"/>
            <a:ext cx="4176143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회원가입 버튼클릭 시</a:t>
            </a:r>
            <a:b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회원 가입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Activity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버튼 클릭 시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-&gt;Database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와 연동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Database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에 있는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데이터일경우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Main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화면으로 이동합니다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.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0A052-D3A6-4465-98A4-E1AB4A45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58" y="895350"/>
            <a:ext cx="3733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0"/>
            <a:ext cx="4176143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원하는 레이아웃 사용해서 구현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색은 원하는 색을 이용하면 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8860"/>
            <a:ext cx="4176143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회원가입 버튼클릭 시</a:t>
            </a:r>
            <a:b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kumimoji="0"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화면으로 가며 입력한 정보들을</a:t>
            </a:r>
            <a:br>
              <a:rPr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Login Data</a:t>
            </a:r>
            <a:r>
              <a:rPr lang="ko-KR" altLang="en-US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 </a:t>
            </a:r>
            <a:r>
              <a:rPr lang="ko-KR" altLang="en-US" sz="140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활용할수있어야함</a:t>
            </a:r>
            <a:r>
              <a:rPr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취소 버튼 클릭 시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화면으로 페이지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5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번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8650"/>
            <a:ext cx="39052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0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Fragment1</a:t>
            </a:r>
            <a:endParaRPr lang="ko-KR" altLang="en-US" dirty="0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0"/>
            <a:ext cx="4176143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원하는 레이아웃 사용해서 구현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색은 원하는 색을 이용하면 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8860"/>
            <a:ext cx="4176143" cy="22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정상로그인시 </a:t>
            </a:r>
            <a:r>
              <a:rPr kumimoji="0"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메인화면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총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2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개의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fragment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구성되어있음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로그인 한 정보를 보여줌 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id,name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..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등 전체정보를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dto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형태로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0AD15A-142C-4D07-A9DD-34A15C3A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847725"/>
            <a:ext cx="30956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ListView</a:t>
            </a:r>
            <a:endParaRPr lang="ko-KR" altLang="en-US" dirty="0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0"/>
            <a:ext cx="4176143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원하는 레이아웃 사용해서 구현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색은 원하는 색을 이용하면 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340768"/>
            <a:ext cx="4176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en-US" altLang="ko-KR" sz="1400" dirty="0" err="1"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ListView</a:t>
            </a:r>
            <a:r>
              <a:rPr kumimoji="0" lang="en-US" altLang="ko-KR" sz="1400" dirty="0"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클릭 시 나오는 화면</a:t>
            </a:r>
            <a:endParaRPr kumimoji="0" lang="en-US" altLang="ko-KR" sz="1400" dirty="0"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(ImageView2</a:t>
            </a:r>
            <a:r>
              <a:rPr kumimoji="0" lang="ko-KR" altLang="en-US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개 이상 </a:t>
            </a:r>
            <a:r>
              <a:rPr kumimoji="0"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,</a:t>
            </a:r>
            <a:r>
              <a:rPr kumimoji="0" lang="en-US" altLang="ko-KR" sz="140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TextView</a:t>
            </a:r>
            <a:r>
              <a:rPr kumimoji="0"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2</a:t>
            </a:r>
            <a:r>
              <a:rPr kumimoji="0" lang="ko-KR" altLang="en-US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개 이상으로 </a:t>
            </a:r>
            <a:r>
              <a:rPr kumimoji="0" lang="ko-KR" altLang="en-US" sz="140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구현할것</a:t>
            </a:r>
            <a:r>
              <a:rPr kumimoji="0" lang="en-US" altLang="ko-KR" sz="1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74" y="2852936"/>
            <a:ext cx="36766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F314F0-F066-44D4-8519-947F1ED2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99" y="783442"/>
            <a:ext cx="3200400" cy="529590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11622" r="6442" b="5922"/>
          <a:stretch/>
        </p:blipFill>
        <p:spPr bwMode="auto">
          <a:xfrm>
            <a:off x="6063867" y="2132856"/>
            <a:ext cx="2376263" cy="310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842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10741</TotalTime>
  <Words>299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00.MiniProject</vt:lpstr>
      <vt:lpstr>프로젝트</vt:lpstr>
      <vt:lpstr>초기 화면</vt:lpstr>
      <vt:lpstr>메인 화면 구성</vt:lpstr>
      <vt:lpstr>로그인 화면</vt:lpstr>
      <vt:lpstr>회원가입 화면</vt:lpstr>
      <vt:lpstr>Fragment1</vt:lpstr>
      <vt:lpstr>ListView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1295</cp:revision>
  <dcterms:created xsi:type="dcterms:W3CDTF">2009-09-01T01:24:33Z</dcterms:created>
  <dcterms:modified xsi:type="dcterms:W3CDTF">2021-12-15T00:22:00Z</dcterms:modified>
</cp:coreProperties>
</file>