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360" r:id="rId3"/>
    <p:sldId id="413" r:id="rId4"/>
    <p:sldId id="446" r:id="rId5"/>
    <p:sldId id="429" r:id="rId6"/>
    <p:sldId id="443" r:id="rId7"/>
    <p:sldId id="444" r:id="rId8"/>
    <p:sldId id="445" r:id="rId9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moon525 Kim" initials="yK" lastIdx="2" clrIdx="0">
    <p:extLst>
      <p:ext uri="{19B8F6BF-5375-455C-9EA6-DF929625EA0E}">
        <p15:presenceInfo xmlns:p15="http://schemas.microsoft.com/office/powerpoint/2012/main" userId="youngmoon525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3041"/>
    <a:srgbClr val="DCE6F0"/>
    <a:srgbClr val="FDFDA9"/>
    <a:srgbClr val="AD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69" autoAdjust="0"/>
    <p:restoredTop sz="93052" autoAdjust="0"/>
  </p:normalViewPr>
  <p:slideViewPr>
    <p:cSldViewPr>
      <p:cViewPr varScale="1">
        <p:scale>
          <a:sx n="108" d="100"/>
          <a:sy n="108" d="100"/>
        </p:scale>
        <p:origin x="130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2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53C5-3C3C-43B4-AFAC-C35FD686CA77}" type="datetimeFigureOut">
              <a:rPr lang="ko-KR" altLang="en-US" smtClean="0"/>
              <a:pPr/>
              <a:t>2021-11-25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18D0-BB20-47FB-96AE-FF254696C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4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2021-11-25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-15246" y="5023261"/>
            <a:ext cx="9159246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-15246" y="4753844"/>
            <a:ext cx="9159246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555776" y="2492896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accent1">
                    <a:lumMod val="50000"/>
                  </a:schemeClr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en-US" altLang="ko-KR" dirty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2008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775166"/>
            <a:ext cx="8514528" cy="5797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marL="320040" indent="-32004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"/>
              <a:defRPr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13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20" y="3573016"/>
            <a:ext cx="7863880" cy="7486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cap="none" dirty="0"/>
              <a:t>02.LinearLayout</a:t>
            </a:r>
            <a:endParaRPr lang="en-US" altLang="ko-KR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Android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레이아웃의 종류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FFB0D98-5EEA-4338-BB7F-C3AEC82FD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156535"/>
              </p:ext>
            </p:extLst>
          </p:nvPr>
        </p:nvGraphicFramePr>
        <p:xfrm>
          <a:off x="427039" y="1183146"/>
          <a:ext cx="8339010" cy="5514976"/>
        </p:xfrm>
        <a:graphic>
          <a:graphicData uri="http://schemas.openxmlformats.org/drawingml/2006/table">
            <a:tbl>
              <a:tblPr/>
              <a:tblGrid>
                <a:gridCol w="152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3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레이아웃 이름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4" marB="45724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명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4" marB="45724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2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레이아웃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ConstraintLayout)</a:t>
                      </a: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(Constraint)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 모델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조건을 사용해 화면을 구성하는 방법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안드로이드 스튜디오에서 자동으로 설정하는 디폴트 레이아웃</a:t>
                      </a: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2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리니어 레이아웃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(LinearLayout)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(Box)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쪽 방향으로 차례대로 뷰를 추가하며 화면을 구성하는 방법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뷰가 차지할 수 있는 사각형 영역을 할당</a:t>
                      </a: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8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상대 레이아웃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RelativeLayout)</a:t>
                      </a: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규칙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(Rule)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 모델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 컨테이너나 다른 뷰와의 상대적 위치로 화면을 구성하는 방법</a:t>
                      </a: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18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 레이아웃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(FrameLayout)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싱글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(Single)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가장 상위에 있는 하나의 뷰 또는 뷰그룹만 보여주는 방법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여러 개의 뷰가 들어가면 중첩하여 쌓게 됨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가장 단순하지만 여러 개의 뷰를 중첩한 후 각 뷰를 전환하여 보여주는 방식으로 자주 사용함</a:t>
                      </a: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92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레이아웃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(TableLayout)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격자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(Grid)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격자 모양의 배열을 사용하여 화면을 구성하는 방법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많이 사용하는 정렬 방식과 유사하지만 많이 사용하지는 않음</a:t>
                      </a: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55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사용 방식</a:t>
            </a:r>
          </a:p>
        </p:txBody>
      </p:sp>
      <p:pic>
        <p:nvPicPr>
          <p:cNvPr id="6" name="_x177231120" descr="P02_S002_024">
            <a:extLst>
              <a:ext uri="{FF2B5EF4-FFF2-40B4-BE49-F238E27FC236}">
                <a16:creationId xmlns:a16="http://schemas.microsoft.com/office/drawing/2014/main" id="{6D9147CE-31D5-4CD1-8147-355086927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88840"/>
            <a:ext cx="89916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25">
            <a:extLst>
              <a:ext uri="{FF2B5EF4-FFF2-40B4-BE49-F238E27FC236}">
                <a16:creationId xmlns:a16="http://schemas.microsoft.com/office/drawing/2014/main" id="{42E2528F-873B-4BD3-A2B3-C942C7F14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604256"/>
            <a:ext cx="7650432" cy="64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상대 레이아웃은 다른 뷰나 부모 뷰와의 상대적인 위치를 이용해 뷰를 배치하는 방법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(Constraint Layout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과 사용법이 유사하다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419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사용 방식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6DD7158-8282-4128-A472-265EFB6D43B3}"/>
              </a:ext>
            </a:extLst>
          </p:cNvPr>
          <p:cNvSpPr>
            <a:spLocks noGrp="1"/>
          </p:cNvSpPr>
          <p:nvPr/>
        </p:nvSpPr>
        <p:spPr bwMode="auto">
          <a:xfrm>
            <a:off x="467544" y="728700"/>
            <a:ext cx="820891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렐러티브레이아웃에</a:t>
            </a:r>
            <a:r>
              <a:rPr lang="ko-KR" altLang="en-US" dirty="0"/>
              <a:t> 있는 </a:t>
            </a:r>
            <a:r>
              <a:rPr lang="ko-KR" altLang="en-US" dirty="0" err="1"/>
              <a:t>위젯의</a:t>
            </a:r>
            <a:r>
              <a:rPr lang="ko-KR" altLang="en-US" dirty="0"/>
              <a:t> 위치 속성</a:t>
            </a:r>
          </a:p>
          <a:p>
            <a:pPr lvl="1"/>
            <a:r>
              <a:rPr lang="ko-KR" altLang="en-US" dirty="0" err="1"/>
              <a:t>렐러티브레이아웃의</a:t>
            </a:r>
            <a:r>
              <a:rPr lang="ko-KR" altLang="en-US" dirty="0"/>
              <a:t> 상하좌우에 배치</a:t>
            </a:r>
          </a:p>
          <a:p>
            <a:pPr lvl="1"/>
            <a:r>
              <a:rPr lang="ko-KR" altLang="en-US" dirty="0" err="1"/>
              <a:t>렐러티브레이아웃의</a:t>
            </a:r>
            <a:r>
              <a:rPr lang="ko-KR" altLang="en-US" dirty="0"/>
              <a:t> 다른 </a:t>
            </a:r>
            <a:r>
              <a:rPr lang="ko-KR" altLang="en-US" dirty="0" err="1"/>
              <a:t>위젯의</a:t>
            </a:r>
            <a:r>
              <a:rPr lang="ko-KR" altLang="en-US" dirty="0"/>
              <a:t> 상대 위치에 배치</a:t>
            </a:r>
          </a:p>
          <a:p>
            <a:endParaRPr lang="ko-KR" altLang="en-US" dirty="0"/>
          </a:p>
          <a:p>
            <a:r>
              <a:rPr lang="ko-KR" altLang="en-US" dirty="0" err="1"/>
              <a:t>렐러티브레이아웃의</a:t>
            </a:r>
            <a:r>
              <a:rPr lang="ko-KR" altLang="en-US" dirty="0"/>
              <a:t> 상하좌우에 배치</a:t>
            </a:r>
          </a:p>
          <a:p>
            <a:pPr lvl="1"/>
            <a:r>
              <a:rPr lang="ko-KR" altLang="en-US" dirty="0"/>
              <a:t>각 속성값은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로 지정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25F661-9A1D-470F-B5E0-CE290F766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664" y="3253859"/>
            <a:ext cx="5034657" cy="278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7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버튼 추가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9BE4B0-D284-4747-BE66-C2BEA3D96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44" y="804011"/>
            <a:ext cx="7380312" cy="5324368"/>
          </a:xfrm>
          <a:prstGeom prst="rect">
            <a:avLst/>
          </a:prstGeom>
        </p:spPr>
      </p:pic>
      <p:sp>
        <p:nvSpPr>
          <p:cNvPr id="12" name="직사각형 25">
            <a:extLst>
              <a:ext uri="{FF2B5EF4-FFF2-40B4-BE49-F238E27FC236}">
                <a16:creationId xmlns:a16="http://schemas.microsoft.com/office/drawing/2014/main" id="{81168E27-4570-40DC-BD01-A3D043002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320" y="6128379"/>
            <a:ext cx="7650432" cy="34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연결선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앵커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와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margin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을 이용해 위치를 </a:t>
            </a:r>
            <a:r>
              <a:rPr lang="ko-KR" alt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설정할수있다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638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속성</a:t>
            </a:r>
          </a:p>
        </p:txBody>
      </p:sp>
      <p:sp>
        <p:nvSpPr>
          <p:cNvPr id="12" name="직사각형 25">
            <a:extLst>
              <a:ext uri="{FF2B5EF4-FFF2-40B4-BE49-F238E27FC236}">
                <a16:creationId xmlns:a16="http://schemas.microsoft.com/office/drawing/2014/main" id="{81168E27-4570-40DC-BD01-A3D043002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132" y="830846"/>
            <a:ext cx="7650432" cy="958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상대 레이아웃에서 사용할 수 있는 속성들 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None/>
            </a:pP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나눔고딕" pitchFamily="50" charset="-127"/>
                <a:cs typeface="Tahoma" panose="020B0604030504040204" pitchFamily="34" charset="0"/>
              </a:rPr>
              <a:t> 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상대 레이아웃에서 부모 컨테이너와의 상대적 위치를 이용하는 속성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B467547-01F1-4681-98F7-D99F8AF45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353460"/>
              </p:ext>
            </p:extLst>
          </p:nvPr>
        </p:nvGraphicFramePr>
        <p:xfrm>
          <a:off x="751394" y="2004462"/>
          <a:ext cx="7921625" cy="3963987"/>
        </p:xfrm>
        <a:graphic>
          <a:graphicData uri="http://schemas.openxmlformats.org/drawingml/2006/table">
            <a:tbl>
              <a:tblPr/>
              <a:tblGrid>
                <a:gridCol w="237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5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명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layout_alignParentTop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 컨테이너의 위쪽과 뷰의 위쪽을 맞춤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layout_alignParentBottom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 컨테이너의 아래쪽과 뷰의 아래쪽을 맞춤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layout_alignParentLeft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 컨테이너의 왼쪽 끝과 뷰의 왼쪽 끝을 맞춤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layout_alignParentRight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 컨테이너의 오른쪽 끝과 뷰의 오른쪽 끝을 맞춤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2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layout_centerHorizontal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 컨테이너의 수평 방향 중앙에 배치함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12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layout_centerVertical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 컨테이너의 수직 방향 중앙에 배치함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layout_centerInParent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 컨테이너의 수평과 수직 방향 중앙에 배치함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63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속성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47A751-36E3-4125-984D-4799E472A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52" y="980727"/>
            <a:ext cx="7530159" cy="5432471"/>
          </a:xfrm>
          <a:prstGeom prst="rect">
            <a:avLst/>
          </a:prstGeom>
        </p:spPr>
      </p:pic>
      <p:sp>
        <p:nvSpPr>
          <p:cNvPr id="10" name="직사각형 25">
            <a:extLst>
              <a:ext uri="{FF2B5EF4-FFF2-40B4-BE49-F238E27FC236}">
                <a16:creationId xmlns:a16="http://schemas.microsoft.com/office/drawing/2014/main" id="{6B9292DF-DF6D-40D1-A0B3-6F8F62A83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6413198"/>
            <a:ext cx="7650432" cy="34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속성을 이용하여 같이 만들어 보기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47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131EB3A-0956-43E0-8AFB-EDA14EBB2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908720"/>
            <a:ext cx="7380312" cy="5324368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속성</a:t>
            </a:r>
          </a:p>
        </p:txBody>
      </p:sp>
      <p:sp>
        <p:nvSpPr>
          <p:cNvPr id="9" name="직사각형 25">
            <a:extLst>
              <a:ext uri="{FF2B5EF4-FFF2-40B4-BE49-F238E27FC236}">
                <a16:creationId xmlns:a16="http://schemas.microsoft.com/office/drawing/2014/main" id="{B5E7A94D-FB8A-430E-9464-E318662A5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6413198"/>
            <a:ext cx="6552728" cy="34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속성을 이용하여 직접 만들어 보기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1693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9553</TotalTime>
  <Words>327</Words>
  <Application>Microsoft Office PowerPoint</Application>
  <PresentationFormat>화면 슬라이드 쇼(4:3)</PresentationFormat>
  <Paragraphs>75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HY나무M</vt:lpstr>
      <vt:lpstr>나눔고딕</vt:lpstr>
      <vt:lpstr>맑은 고딕</vt:lpstr>
      <vt:lpstr>함초롬돋움</vt:lpstr>
      <vt:lpstr>휴먼편지체</vt:lpstr>
      <vt:lpstr>Arial</vt:lpstr>
      <vt:lpstr>Tahoma</vt:lpstr>
      <vt:lpstr>Tw Cen MT</vt:lpstr>
      <vt:lpstr>Wingdings</vt:lpstr>
      <vt:lpstr>Wingdings 2</vt:lpstr>
      <vt:lpstr>가을</vt:lpstr>
      <vt:lpstr>02.LinearLayout</vt:lpstr>
      <vt:lpstr>레이아웃의 종류</vt:lpstr>
      <vt:lpstr>사용 방식</vt:lpstr>
      <vt:lpstr>사용 방식</vt:lpstr>
      <vt:lpstr>버튼 추가</vt:lpstr>
      <vt:lpstr>속성</vt:lpstr>
      <vt:lpstr>속성</vt:lpstr>
      <vt:lpstr>속성</vt:lpstr>
    </vt:vector>
  </TitlesOfParts>
  <Company>한성대학교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youngmoon525</cp:lastModifiedBy>
  <cp:revision>1250</cp:revision>
  <dcterms:created xsi:type="dcterms:W3CDTF">2009-09-01T01:24:33Z</dcterms:created>
  <dcterms:modified xsi:type="dcterms:W3CDTF">2021-11-25T08:56:27Z</dcterms:modified>
</cp:coreProperties>
</file>