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60" r:id="rId3"/>
    <p:sldId id="413" r:id="rId4"/>
    <p:sldId id="429" r:id="rId5"/>
    <p:sldId id="446" r:id="rId6"/>
    <p:sldId id="443" r:id="rId7"/>
    <p:sldId id="447" r:id="rId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2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05.FrameLayout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04099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sp>
        <p:nvSpPr>
          <p:cNvPr id="7" name="직사각형 25">
            <a:extLst>
              <a:ext uri="{FF2B5EF4-FFF2-40B4-BE49-F238E27FC236}">
                <a16:creationId xmlns:a16="http://schemas.microsoft.com/office/drawing/2014/main" id="{42E2528F-873B-4BD3-A2B3-C942C7F1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077677"/>
            <a:ext cx="7650432" cy="6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한 번에 하나의 뷰만 보여주며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다른 뷰들은 그 아래에 중첩되어 쌓임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중첩되는 효과와 함께 뷰의 가시성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(Visibility)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이용해 다양한 화면 구성이 가능함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4AE4-5B5B-49F0-9495-07E8057D1B46}"/>
              </a:ext>
            </a:extLst>
          </p:cNvPr>
          <p:cNvSpPr/>
          <p:nvPr/>
        </p:nvSpPr>
        <p:spPr>
          <a:xfrm>
            <a:off x="344176" y="2439107"/>
            <a:ext cx="3700463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5ABA86-F406-4CBE-8638-7EB02BD6E08D}"/>
              </a:ext>
            </a:extLst>
          </p:cNvPr>
          <p:cNvSpPr/>
          <p:nvPr/>
        </p:nvSpPr>
        <p:spPr>
          <a:xfrm>
            <a:off x="515626" y="2261307"/>
            <a:ext cx="3700463" cy="316865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60406-B7F1-472E-9B2E-6669DE0B9B39}"/>
              </a:ext>
            </a:extLst>
          </p:cNvPr>
          <p:cNvSpPr/>
          <p:nvPr/>
        </p:nvSpPr>
        <p:spPr>
          <a:xfrm>
            <a:off x="672789" y="1951744"/>
            <a:ext cx="3735387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화살표 31">
            <a:extLst>
              <a:ext uri="{FF2B5EF4-FFF2-40B4-BE49-F238E27FC236}">
                <a16:creationId xmlns:a16="http://schemas.microsoft.com/office/drawing/2014/main" id="{298BA53D-4878-4ABC-A2F9-20943ED68A18}"/>
              </a:ext>
            </a:extLst>
          </p:cNvPr>
          <p:cNvSpPr/>
          <p:nvPr/>
        </p:nvSpPr>
        <p:spPr>
          <a:xfrm>
            <a:off x="4512951" y="3036007"/>
            <a:ext cx="460375" cy="5000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8CE869-FDDE-4F04-BE87-8860A2701269}"/>
              </a:ext>
            </a:extLst>
          </p:cNvPr>
          <p:cNvSpPr/>
          <p:nvPr/>
        </p:nvSpPr>
        <p:spPr>
          <a:xfrm>
            <a:off x="844239" y="2094619"/>
            <a:ext cx="3376612" cy="2971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김진수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DC35F-B2EA-46FF-9B36-45D9156867F9}"/>
              </a:ext>
            </a:extLst>
          </p:cNvPr>
          <p:cNvSpPr/>
          <p:nvPr/>
        </p:nvSpPr>
        <p:spPr>
          <a:xfrm>
            <a:off x="5070164" y="2439107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DE4BF-9CF2-4A83-BBE5-99584AD9BE80}"/>
              </a:ext>
            </a:extLst>
          </p:cNvPr>
          <p:cNvSpPr/>
          <p:nvPr/>
        </p:nvSpPr>
        <p:spPr>
          <a:xfrm>
            <a:off x="5241614" y="2261307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D91EE-E291-4431-969F-D1C014A0CC7E}"/>
              </a:ext>
            </a:extLst>
          </p:cNvPr>
          <p:cNvSpPr/>
          <p:nvPr/>
        </p:nvSpPr>
        <p:spPr>
          <a:xfrm>
            <a:off x="5398776" y="1951744"/>
            <a:ext cx="3735388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24295D-8B86-408E-9311-D8D888461657}"/>
              </a:ext>
            </a:extLst>
          </p:cNvPr>
          <p:cNvSpPr/>
          <p:nvPr/>
        </p:nvSpPr>
        <p:spPr>
          <a:xfrm>
            <a:off x="5570226" y="2094619"/>
            <a:ext cx="3376613" cy="297180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이하늬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555A06B7-FE19-40AE-89D6-19F4A37C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18" y="5908552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레이아웃과 가시성 속성의 사용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36740027-11B9-46D5-AE9D-0A5A4BCD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491" y="5964114"/>
            <a:ext cx="216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뷰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바로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6" y="6053859"/>
            <a:ext cx="5063486" cy="35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레이아웃 코드 작성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-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메인 액티비티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39B34D-851D-46E0-B043-EB0E08E2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756" y="768788"/>
            <a:ext cx="2350487" cy="5185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7686E8-B994-420E-92D8-A54E0C69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57" y="725508"/>
            <a:ext cx="2487502" cy="5229200"/>
          </a:xfrm>
          <a:prstGeom prst="rect">
            <a:avLst/>
          </a:prstGeom>
        </p:spPr>
      </p:pic>
      <p:sp>
        <p:nvSpPr>
          <p:cNvPr id="13" name="오른쪽 화살표 23">
            <a:extLst>
              <a:ext uri="{FF2B5EF4-FFF2-40B4-BE49-F238E27FC236}">
                <a16:creationId xmlns:a16="http://schemas.microsoft.com/office/drawing/2014/main" id="{AECB118F-2103-4A17-A688-C2B4D587362A}"/>
              </a:ext>
            </a:extLst>
          </p:cNvPr>
          <p:cNvSpPr/>
          <p:nvPr/>
        </p:nvSpPr>
        <p:spPr>
          <a:xfrm>
            <a:off x="5955337" y="3008675"/>
            <a:ext cx="250825" cy="2968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22">
            <a:extLst>
              <a:ext uri="{FF2B5EF4-FFF2-40B4-BE49-F238E27FC236}">
                <a16:creationId xmlns:a16="http://schemas.microsoft.com/office/drawing/2014/main" id="{655AA38A-19AB-40B6-954B-890735CD753C}"/>
              </a:ext>
            </a:extLst>
          </p:cNvPr>
          <p:cNvGrpSpPr>
            <a:grpSpLocks/>
          </p:cNvGrpSpPr>
          <p:nvPr/>
        </p:nvGrpSpPr>
        <p:grpSpPr bwMode="auto">
          <a:xfrm>
            <a:off x="60146" y="4960966"/>
            <a:ext cx="2350488" cy="1000125"/>
            <a:chOff x="785782" y="3000372"/>
            <a:chExt cx="2857520" cy="822325"/>
          </a:xfrm>
        </p:grpSpPr>
        <p:sp>
          <p:nvSpPr>
            <p:cNvPr id="15" name="AutoShape 44">
              <a:extLst>
                <a:ext uri="{FF2B5EF4-FFF2-40B4-BE49-F238E27FC236}">
                  <a16:creationId xmlns:a16="http://schemas.microsoft.com/office/drawing/2014/main" id="{39067AB4-74D3-4FBB-9DDE-45739593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C53C9FB1-F484-4E15-882B-DAE5FCFB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A8B009DE-C285-4CDF-AAD2-A6179D9FA234}"/>
              </a:ext>
            </a:extLst>
          </p:cNvPr>
          <p:cNvGrpSpPr>
            <a:grpSpLocks/>
          </p:cNvGrpSpPr>
          <p:nvPr/>
        </p:nvGrpSpPr>
        <p:grpSpPr bwMode="auto">
          <a:xfrm>
            <a:off x="234339" y="1412776"/>
            <a:ext cx="3041517" cy="1143000"/>
            <a:chOff x="0" y="0"/>
            <a:chExt cx="1232" cy="975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88913F95-AE03-41D0-9938-1DC97741A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C14CC928-4521-40BF-B1DC-10BABA07F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0" name="Rectangle 28">
                <a:extLst>
                  <a:ext uri="{FF2B5EF4-FFF2-40B4-BE49-F238E27FC236}">
                    <a16:creationId xmlns:a16="http://schemas.microsoft.com/office/drawing/2014/main" id="{71F3C8B1-F664-4436-917D-4D1AD0E34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뷰 전환 예제</a:t>
                </a:r>
              </a:p>
            </p:txBody>
          </p:sp>
          <p:sp>
            <p:nvSpPr>
              <p:cNvPr id="21" name="Line 29">
                <a:extLst>
                  <a:ext uri="{FF2B5EF4-FFF2-40B4-BE49-F238E27FC236}">
                    <a16:creationId xmlns:a16="http://schemas.microsoft.com/office/drawing/2014/main" id="{C2132B9D-30D6-4BD9-9D81-3E1895CA6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5">
            <a:extLst>
              <a:ext uri="{FF2B5EF4-FFF2-40B4-BE49-F238E27FC236}">
                <a16:creationId xmlns:a16="http://schemas.microsoft.com/office/drawing/2014/main" id="{651149CB-B943-4AE7-BFDC-21026A228697}"/>
              </a:ext>
            </a:extLst>
          </p:cNvPr>
          <p:cNvGrpSpPr>
            <a:grpSpLocks/>
          </p:cNvGrpSpPr>
          <p:nvPr/>
        </p:nvGrpSpPr>
        <p:grpSpPr bwMode="auto">
          <a:xfrm>
            <a:off x="2221511" y="4954616"/>
            <a:ext cx="2350488" cy="1000125"/>
            <a:chOff x="785782" y="3000372"/>
            <a:chExt cx="2857520" cy="822325"/>
          </a:xfrm>
        </p:grpSpPr>
        <p:sp>
          <p:nvSpPr>
            <p:cNvPr id="23" name="AutoShape 44">
              <a:extLst>
                <a:ext uri="{FF2B5EF4-FFF2-40B4-BE49-F238E27FC236}">
                  <a16:creationId xmlns:a16="http://schemas.microsoft.com/office/drawing/2014/main" id="{089BFE86-BA2E-45C5-8D58-3EDC5D12A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24" name="Line 45">
              <a:extLst>
                <a:ext uri="{FF2B5EF4-FFF2-40B4-BE49-F238E27FC236}">
                  <a16:creationId xmlns:a16="http://schemas.microsoft.com/office/drawing/2014/main" id="{BF539EC5-D464-4DC0-AE92-5E9253945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5" name="직사각형 25">
            <a:extLst>
              <a:ext uri="{FF2B5EF4-FFF2-40B4-BE49-F238E27FC236}">
                <a16:creationId xmlns:a16="http://schemas.microsoft.com/office/drawing/2014/main" id="{2940135A-AEDA-4798-8EC4-0D8F7855A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" y="2751507"/>
            <a:ext cx="3340407" cy="13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프레임 레이아웃을 이용해 뷰를 중첩하여 만들기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버튼을 누르면 다른 이미지로 전환하기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31947"/>
            <a:ext cx="8153400" cy="3200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C99D8-DD7A-4300-B233-5EA9621F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83974"/>
            <a:ext cx="3572391" cy="58873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FF6A47-94A8-49F7-B7CA-FB6B37A57CE8}"/>
              </a:ext>
            </a:extLst>
          </p:cNvPr>
          <p:cNvSpPr/>
          <p:nvPr/>
        </p:nvSpPr>
        <p:spPr>
          <a:xfrm>
            <a:off x="539552" y="1052736"/>
            <a:ext cx="3096344" cy="5436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EDDC9A2-56D9-4A34-8FF3-6E96ACB2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899542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  <a:b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1FBE06-45D7-4DE8-ABC0-8D925A3CCE96}"/>
              </a:ext>
            </a:extLst>
          </p:cNvPr>
          <p:cNvSpPr/>
          <p:nvPr/>
        </p:nvSpPr>
        <p:spPr>
          <a:xfrm>
            <a:off x="3500764" y="908273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73E4F-3EE0-4D02-87F7-49BF2966C118}"/>
              </a:ext>
            </a:extLst>
          </p:cNvPr>
          <p:cNvSpPr/>
          <p:nvPr/>
        </p:nvSpPr>
        <p:spPr>
          <a:xfrm>
            <a:off x="632024" y="1430692"/>
            <a:ext cx="2931864" cy="49998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9C4AB10-3955-43CC-AAFC-0D939A03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1916832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FrameLayout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150C62-B93F-4F4C-8998-EB49F94E62A6}"/>
              </a:ext>
            </a:extLst>
          </p:cNvPr>
          <p:cNvSpPr/>
          <p:nvPr/>
        </p:nvSpPr>
        <p:spPr>
          <a:xfrm>
            <a:off x="3500764" y="1925563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A54C5-087F-4171-A91B-3868E0EBAE76}"/>
              </a:ext>
            </a:extLst>
          </p:cNvPr>
          <p:cNvSpPr/>
          <p:nvPr/>
        </p:nvSpPr>
        <p:spPr>
          <a:xfrm>
            <a:off x="668028" y="1523972"/>
            <a:ext cx="2832736" cy="47758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D7E42EF-3A16-476F-9265-33E6E4B1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764" y="2778178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FrameLayout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ImageView3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 넣기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DFB05E-B26E-434D-97AA-A601025B9EBF}"/>
              </a:ext>
            </a:extLst>
          </p:cNvPr>
          <p:cNvSpPr/>
          <p:nvPr/>
        </p:nvSpPr>
        <p:spPr>
          <a:xfrm>
            <a:off x="3365632" y="2786909"/>
            <a:ext cx="288925" cy="2889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A2E04F-24DA-4AA7-8247-26BF77CB8CD6}"/>
              </a:ext>
            </a:extLst>
          </p:cNvPr>
          <p:cNvSpPr/>
          <p:nvPr/>
        </p:nvSpPr>
        <p:spPr>
          <a:xfrm>
            <a:off x="4954034" y="4339470"/>
            <a:ext cx="2584393" cy="2409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F9F6FA-59BE-49A3-969F-26BE4DC476D7}"/>
              </a:ext>
            </a:extLst>
          </p:cNvPr>
          <p:cNvSpPr/>
          <p:nvPr/>
        </p:nvSpPr>
        <p:spPr>
          <a:xfrm>
            <a:off x="5589866" y="3771132"/>
            <a:ext cx="2584393" cy="2409135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D52693-B7C1-4A76-A285-DD4F1FB4E1F7}"/>
              </a:ext>
            </a:extLst>
          </p:cNvPr>
          <p:cNvSpPr/>
          <p:nvPr/>
        </p:nvSpPr>
        <p:spPr>
          <a:xfrm>
            <a:off x="6203793" y="3202794"/>
            <a:ext cx="2608784" cy="2510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F9FE82-5007-44E9-B1C7-EFE351F85E51}"/>
              </a:ext>
            </a:extLst>
          </p:cNvPr>
          <p:cNvSpPr/>
          <p:nvPr/>
        </p:nvSpPr>
        <p:spPr>
          <a:xfrm>
            <a:off x="6246231" y="5686981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E059F-CAF5-4D5E-898F-E99BC9A0ECE3}"/>
              </a:ext>
            </a:extLst>
          </p:cNvPr>
          <p:cNvSpPr/>
          <p:nvPr/>
        </p:nvSpPr>
        <p:spPr>
          <a:xfrm>
            <a:off x="6793403" y="5153710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35AD6-0C9A-4B1B-ABCA-86D7FB280B2D}"/>
              </a:ext>
            </a:extLst>
          </p:cNvPr>
          <p:cNvSpPr/>
          <p:nvPr/>
        </p:nvSpPr>
        <p:spPr>
          <a:xfrm>
            <a:off x="5702953" y="6220252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ImageView3</a:t>
            </a:r>
          </a:p>
        </p:txBody>
      </p:sp>
    </p:spTree>
    <p:extLst>
      <p:ext uri="{BB962C8B-B14F-4D97-AF65-F5344CB8AC3E}">
        <p14:creationId xmlns:p14="http://schemas.microsoft.com/office/powerpoint/2010/main" val="330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ImageView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scaleType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33478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ImageView.scaleType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상수값들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2701C3-3D99-451A-BA51-D338F92F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09153"/>
              </p:ext>
            </p:extLst>
          </p:nvPr>
        </p:nvGraphicFramePr>
        <p:xfrm>
          <a:off x="539552" y="1340768"/>
          <a:ext cx="8352928" cy="5133683"/>
        </p:xfrm>
        <a:graphic>
          <a:graphicData uri="http://schemas.openxmlformats.org/drawingml/2006/table">
            <a:tbl>
              <a:tblPr/>
              <a:tblGrid>
                <a:gridCol w="139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 태 </a:t>
                      </a: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명</a:t>
                      </a: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1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중앙에 이미지를 배치하고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축소하지 않음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8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CENTER_CROP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뷰의 크기와 동일하거나 또는 조금 더 크게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가로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비율은 유지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CENTER_INSIDE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뷰의 크기와 동일하거나 또는 조금 더 작게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가로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비율은 유지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FIT_CENTER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배치 후 대상 뷰까지의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Matrix.ScaleToFit.CENTER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이용하여 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8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FIT_END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우하단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 후 대상 뷰까지의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Matrix.ScaleToFit.END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이용하여 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FIT_START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좌상단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 후 대상 뷰까지의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Matrix.ScaleToFit.START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이용하여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3948"/>
                  </a:ext>
                </a:extLst>
              </a:tr>
              <a:tr h="661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FIT_XY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가로와 세로에 대하여 각각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Matrix.ScaleToFit.FILL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이용하여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축소하므로 뷰의 가로와 세로 크기에 정확히 맞춤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85702"/>
                  </a:ext>
                </a:extLst>
              </a:tr>
              <a:tr h="3544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이미지가 그려질 때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이용해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7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4BC3DE-D78E-441A-B0E7-36A4AD004BC7}"/>
              </a:ext>
            </a:extLst>
          </p:cNvPr>
          <p:cNvSpPr txBox="1"/>
          <p:nvPr/>
        </p:nvSpPr>
        <p:spPr>
          <a:xfrm>
            <a:off x="2592288" y="65253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[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FrameLayout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 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ImageView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 넣고 직접해보기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ImageView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scaleType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6948228" cy="6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자바코드에서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ImageView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를 찾고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Button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클릭 시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Visibility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바꿔 이지미가 바뀌는 것처럼 보이게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3EC6EF-DFD7-4C10-B0BA-04A9731C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82281"/>
              </p:ext>
            </p:extLst>
          </p:nvPr>
        </p:nvGraphicFramePr>
        <p:xfrm>
          <a:off x="893676" y="1954115"/>
          <a:ext cx="7416824" cy="1907803"/>
        </p:xfrm>
        <a:graphic>
          <a:graphicData uri="http://schemas.openxmlformats.org/drawingml/2006/table">
            <a:tbl>
              <a:tblPr/>
              <a:tblGrid>
                <a:gridCol w="123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 태 </a:t>
                      </a:r>
                      <a:endParaRPr lang="ko-KR" altLang="en-US" sz="1400" b="1" kern="12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명</a:t>
                      </a:r>
                      <a:endParaRPr lang="ko-KR" altLang="en-US" sz="1400" b="1" kern="12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2E8A"/>
                          </a:solidFill>
                        </a:rPr>
                        <a:t>GONE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공간을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차지하지않고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없어짐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VISIBLE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공간을 차지하고 보임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INVISIBLE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공간을 차지하고 안보임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25">
            <a:extLst>
              <a:ext uri="{FF2B5EF4-FFF2-40B4-BE49-F238E27FC236}">
                <a16:creationId xmlns:a16="http://schemas.microsoft.com/office/drawing/2014/main" id="{A6866B3D-1E70-4E0D-91DC-0015CB4D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" y="4791469"/>
            <a:ext cx="33478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F2123-EDE9-44CB-B076-5CFA07F2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502060"/>
            <a:ext cx="358267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imageView1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.setVisibility(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VISIBLE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7A30B2-3E1F-4768-B000-B3D62577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280701"/>
            <a:ext cx="358267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:visibility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="visible"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25">
            <a:extLst>
              <a:ext uri="{FF2B5EF4-FFF2-40B4-BE49-F238E27FC236}">
                <a16:creationId xmlns:a16="http://schemas.microsoft.com/office/drawing/2014/main" id="{3BDABF1E-BE5A-4F07-AD7B-65851C2C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" y="4145328"/>
            <a:ext cx="33478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1269209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9608</TotalTime>
  <Words>522</Words>
  <Application>Microsoft Office PowerPoint</Application>
  <PresentationFormat>화면 슬라이드 쇼(4:3)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HY나무M</vt:lpstr>
      <vt:lpstr>나눔고딕</vt:lpstr>
      <vt:lpstr>나눔고딕코딩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05.FrameLayout</vt:lpstr>
      <vt:lpstr>레이아웃의 종류</vt:lpstr>
      <vt:lpstr>사용 방식</vt:lpstr>
      <vt:lpstr>바로 만들어보기</vt:lpstr>
      <vt:lpstr>화면 구성</vt:lpstr>
      <vt:lpstr>ImageView scaleType</vt:lpstr>
      <vt:lpstr>ImageView scaleType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1255</cp:revision>
  <dcterms:created xsi:type="dcterms:W3CDTF">2009-09-01T01:24:33Z</dcterms:created>
  <dcterms:modified xsi:type="dcterms:W3CDTF">2021-04-09T01:13:15Z</dcterms:modified>
</cp:coreProperties>
</file>