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0" r:id="rId3"/>
    <p:sldId id="448" r:id="rId4"/>
    <p:sldId id="449" r:id="rId5"/>
    <p:sldId id="446" r:id="rId6"/>
    <p:sldId id="443" r:id="rId7"/>
    <p:sldId id="450" r:id="rId8"/>
    <p:sldId id="451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>
        <p:scale>
          <a:sx n="66" d="100"/>
          <a:sy n="66" d="100"/>
        </p:scale>
        <p:origin x="821" y="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06.ScrollView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스크롤뷰</a:t>
            </a:r>
            <a:endParaRPr lang="ko-KR" alt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B492370-F521-42BF-BA24-DA6440BC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10407423" cy="79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위젯의 내용이 화면 영역을 벗어나면 스크롤 표시가 자동으로 보임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스크롤뷰를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이용해 다른 뷰를 감싸주기만 하면 됨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10">
            <a:extLst>
              <a:ext uri="{FF2B5EF4-FFF2-40B4-BE49-F238E27FC236}">
                <a16:creationId xmlns:a16="http://schemas.microsoft.com/office/drawing/2014/main" id="{DB8CA9E1-45D6-44E6-90B7-AAA12CA4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5827713"/>
            <a:ext cx="4446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스크롤뷰의 사용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]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2A3C0C-B626-4C8C-8263-F7FE159BB145}"/>
              </a:ext>
            </a:extLst>
          </p:cNvPr>
          <p:cNvSpPr/>
          <p:nvPr/>
        </p:nvSpPr>
        <p:spPr>
          <a:xfrm>
            <a:off x="719138" y="2357438"/>
            <a:ext cx="3276798" cy="27686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A83C89-EEFD-4536-B3A5-5DD7B86C8739}"/>
              </a:ext>
            </a:extLst>
          </p:cNvPr>
          <p:cNvSpPr/>
          <p:nvPr/>
        </p:nvSpPr>
        <p:spPr>
          <a:xfrm>
            <a:off x="871539" y="2509839"/>
            <a:ext cx="2988620" cy="250279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김진수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AA890A-9704-4A0F-B921-0852B3D2E477}"/>
              </a:ext>
            </a:extLst>
          </p:cNvPr>
          <p:cNvSpPr/>
          <p:nvPr/>
        </p:nvSpPr>
        <p:spPr>
          <a:xfrm>
            <a:off x="542925" y="2197100"/>
            <a:ext cx="3598715" cy="21712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5E4E9-38C9-4D16-A7FD-D2FF1DB4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284" y="1910663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화면 영역</a:t>
            </a:r>
          </a:p>
        </p:txBody>
      </p:sp>
      <p:sp>
        <p:nvSpPr>
          <p:cNvPr id="13" name="오른쪽 화살표 1">
            <a:extLst>
              <a:ext uri="{FF2B5EF4-FFF2-40B4-BE49-F238E27FC236}">
                <a16:creationId xmlns:a16="http://schemas.microsoft.com/office/drawing/2014/main" id="{5DA8E7D3-7C38-45C7-AAB1-B553B07DB419}"/>
              </a:ext>
            </a:extLst>
          </p:cNvPr>
          <p:cNvSpPr/>
          <p:nvPr/>
        </p:nvSpPr>
        <p:spPr>
          <a:xfrm>
            <a:off x="4217987" y="3243911"/>
            <a:ext cx="460375" cy="5000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9C0A8-AD25-4122-AC19-C1998873ACC9}"/>
              </a:ext>
            </a:extLst>
          </p:cNvPr>
          <p:cNvSpPr/>
          <p:nvPr/>
        </p:nvSpPr>
        <p:spPr>
          <a:xfrm>
            <a:off x="4965700" y="2319986"/>
            <a:ext cx="3700462" cy="21431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760EAA-8628-41D0-972A-ABAF094D3BE1}"/>
              </a:ext>
            </a:extLst>
          </p:cNvPr>
          <p:cNvSpPr/>
          <p:nvPr/>
        </p:nvSpPr>
        <p:spPr>
          <a:xfrm>
            <a:off x="4789487" y="2159648"/>
            <a:ext cx="4064000" cy="2463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1744EC-49FF-427C-8D0E-06F22C1AE547}"/>
              </a:ext>
            </a:extLst>
          </p:cNvPr>
          <p:cNvSpPr/>
          <p:nvPr/>
        </p:nvSpPr>
        <p:spPr>
          <a:xfrm>
            <a:off x="5141912" y="2480323"/>
            <a:ext cx="3290888" cy="198278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김진수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5885F-2875-49D9-B2B7-E567C298239F}"/>
              </a:ext>
            </a:extLst>
          </p:cNvPr>
          <p:cNvSpPr/>
          <p:nvPr/>
        </p:nvSpPr>
        <p:spPr>
          <a:xfrm>
            <a:off x="8504237" y="2480323"/>
            <a:ext cx="96838" cy="1982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0">
            <a:extLst>
              <a:ext uri="{FF2B5EF4-FFF2-40B4-BE49-F238E27FC236}">
                <a16:creationId xmlns:a16="http://schemas.microsoft.com/office/drawing/2014/main" id="{1B703D92-3482-4C49-9461-21641E0E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4936186"/>
            <a:ext cx="1439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스크롤 생성</a:t>
            </a:r>
          </a:p>
        </p:txBody>
      </p:sp>
      <p:cxnSp>
        <p:nvCxnSpPr>
          <p:cNvPr id="20" name="꺾인 연결선 5">
            <a:extLst>
              <a:ext uri="{FF2B5EF4-FFF2-40B4-BE49-F238E27FC236}">
                <a16:creationId xmlns:a16="http://schemas.microsoft.com/office/drawing/2014/main" id="{EBD254E1-27E1-4965-BB32-90D3E3A3B614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 flipV="1">
            <a:off x="8294687" y="4463111"/>
            <a:ext cx="257175" cy="64135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스크롤뷰</a:t>
            </a:r>
            <a:endParaRPr lang="ko-KR" altLang="en-US" dirty="0"/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D8016035-064F-41BC-ADEE-43ECDC01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392418" cy="39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사용 예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텍스트뷰를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스크롤뷰로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감싸주는 경우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27AFA4-EB9D-46FE-8F10-B47A9BFBB9A5}"/>
              </a:ext>
            </a:extLst>
          </p:cNvPr>
          <p:cNvSpPr/>
          <p:nvPr/>
        </p:nvSpPr>
        <p:spPr>
          <a:xfrm>
            <a:off x="695400" y="1443049"/>
            <a:ext cx="6775217" cy="3788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</a:rPr>
              <a:t>ScrollView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    &gt;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    &lt;</a:t>
            </a:r>
            <a:r>
              <a:rPr lang="en-US" altLang="ko-KR" dirty="0" err="1">
                <a:solidFill>
                  <a:srgbClr val="3F7F7F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  </a:t>
            </a:r>
            <a:r>
              <a:rPr lang="en-US" altLang="ko-KR" dirty="0" err="1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</a:t>
            </a:r>
            <a:r>
              <a:rPr lang="en-US" altLang="ko-KR" i="1" dirty="0" err="1">
                <a:solidFill>
                  <a:srgbClr val="2A00FF"/>
                </a:solidFill>
              </a:rPr>
              <a:t>textView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  </a:t>
            </a:r>
            <a:r>
              <a:rPr lang="en-US" altLang="ko-KR" dirty="0" err="1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  </a:t>
            </a:r>
            <a:r>
              <a:rPr lang="en-US" altLang="ko-KR" dirty="0" err="1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        /&gt;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</a:rPr>
              <a:t>ScrollView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스크롤뷰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8DC4E7F-2A75-418B-B4F0-E6C6B3BE3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3495874" cy="39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스크롤뷰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그룹 22">
            <a:extLst>
              <a:ext uri="{FF2B5EF4-FFF2-40B4-BE49-F238E27FC236}">
                <a16:creationId xmlns:a16="http://schemas.microsoft.com/office/drawing/2014/main" id="{A114E40D-2673-4E74-B0B9-503F918F1D2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4509120"/>
            <a:ext cx="2313907" cy="1000125"/>
            <a:chOff x="785782" y="3000372"/>
            <a:chExt cx="2857520" cy="822325"/>
          </a:xfrm>
        </p:grpSpPr>
        <p:sp>
          <p:nvSpPr>
            <p:cNvPr id="9" name="AutoShape 44">
              <a:extLst>
                <a:ext uri="{FF2B5EF4-FFF2-40B4-BE49-F238E27FC236}">
                  <a16:creationId xmlns:a16="http://schemas.microsoft.com/office/drawing/2014/main" id="{1F0FCFDD-49E8-4710-BA65-D35251391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670F88B2-917E-4591-9493-404756D1F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6D0EC353-CDC0-4343-97AB-59BF1A20BADF}"/>
              </a:ext>
            </a:extLst>
          </p:cNvPr>
          <p:cNvGrpSpPr>
            <a:grpSpLocks/>
          </p:cNvGrpSpPr>
          <p:nvPr/>
        </p:nvGrpSpPr>
        <p:grpSpPr bwMode="auto">
          <a:xfrm>
            <a:off x="-248543" y="2151682"/>
            <a:ext cx="3144541" cy="1143000"/>
            <a:chOff x="0" y="0"/>
            <a:chExt cx="1232" cy="975"/>
          </a:xfrm>
        </p:grpSpPr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CB9C409A-B1DB-41D3-B9E9-4F825B1EE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4" name="Group 27">
              <a:extLst>
                <a:ext uri="{FF2B5EF4-FFF2-40B4-BE49-F238E27FC236}">
                  <a16:creationId xmlns:a16="http://schemas.microsoft.com/office/drawing/2014/main" id="{D6DE2629-BBB8-49C8-9008-61E3471A2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5" name="Rectangle 28">
                <a:extLst>
                  <a:ext uri="{FF2B5EF4-FFF2-40B4-BE49-F238E27FC236}">
                    <a16:creationId xmlns:a16="http://schemas.microsoft.com/office/drawing/2014/main" id="{7347659C-DC25-4853-9003-CF1960D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800" b="1">
                    <a:solidFill>
                      <a:schemeClr val="bg2">
                        <a:lumMod val="1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스크롤뷰 예제</a:t>
                </a:r>
              </a:p>
            </p:txBody>
          </p:sp>
          <p:sp>
            <p:nvSpPr>
              <p:cNvPr id="16" name="Line 29">
                <a:extLst>
                  <a:ext uri="{FF2B5EF4-FFF2-40B4-BE49-F238E27FC236}">
                    <a16:creationId xmlns:a16="http://schemas.microsoft.com/office/drawing/2014/main" id="{F8DA8BB8-21A7-42D8-9C98-0E6E3F20B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7" name="그룹 25">
            <a:extLst>
              <a:ext uri="{FF2B5EF4-FFF2-40B4-BE49-F238E27FC236}">
                <a16:creationId xmlns:a16="http://schemas.microsoft.com/office/drawing/2014/main" id="{783511D3-ACB2-4B9F-8571-6BABAFA1A087}"/>
              </a:ext>
            </a:extLst>
          </p:cNvPr>
          <p:cNvGrpSpPr>
            <a:grpSpLocks/>
          </p:cNvGrpSpPr>
          <p:nvPr/>
        </p:nvGrpSpPr>
        <p:grpSpPr bwMode="auto">
          <a:xfrm>
            <a:off x="3109020" y="4509120"/>
            <a:ext cx="2313907" cy="1000125"/>
            <a:chOff x="785782" y="3000372"/>
            <a:chExt cx="2857520" cy="822325"/>
          </a:xfrm>
        </p:grpSpPr>
        <p:sp>
          <p:nvSpPr>
            <p:cNvPr id="18" name="AutoShape 44">
              <a:extLst>
                <a:ext uri="{FF2B5EF4-FFF2-40B4-BE49-F238E27FC236}">
                  <a16:creationId xmlns:a16="http://schemas.microsoft.com/office/drawing/2014/main" id="{505AF018-3036-4010-91CB-4F95A5315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B42D9349-0A12-48D8-B863-DB7ADF33D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0" name="직사각형 27">
            <a:extLst>
              <a:ext uri="{FF2B5EF4-FFF2-40B4-BE49-F238E27FC236}">
                <a16:creationId xmlns:a16="http://schemas.microsoft.com/office/drawing/2014/main" id="{35F0C953-514A-444F-805F-CB25DBAF3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294682"/>
            <a:ext cx="4386662" cy="12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주어진 영역보다 큰 이미지에 스크롤이 생기도록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만들기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49656044-E776-495C-ACC5-E11BABE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83" y="5509245"/>
            <a:ext cx="2313908" cy="42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 코드 작성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7">
            <a:extLst>
              <a:ext uri="{FF2B5EF4-FFF2-40B4-BE49-F238E27FC236}">
                <a16:creationId xmlns:a16="http://schemas.microsoft.com/office/drawing/2014/main" id="{0E9C9182-3F2F-4FF4-8EDA-7C041D4A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582" y="5509245"/>
            <a:ext cx="2512977" cy="84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메인 액티비티 코드 작성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DBB09E8-B60B-4DC4-A051-FF5D10794F5C}"/>
              </a:ext>
            </a:extLst>
          </p:cNvPr>
          <p:cNvPicPr/>
          <p:nvPr/>
        </p:nvPicPr>
        <p:blipFill rotWithShape="1">
          <a:blip r:embed="rId2"/>
          <a:srcRect l="71731" t="8144" r="4184" b="16871"/>
          <a:stretch/>
        </p:blipFill>
        <p:spPr>
          <a:xfrm>
            <a:off x="5891361" y="1028700"/>
            <a:ext cx="3025753" cy="508732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39FEA6-B86C-4B8F-B5D8-3EC97B0CE00E}"/>
              </a:ext>
            </a:extLst>
          </p:cNvPr>
          <p:cNvSpPr/>
          <p:nvPr/>
        </p:nvSpPr>
        <p:spPr>
          <a:xfrm>
            <a:off x="8447885" y="2912888"/>
            <a:ext cx="259437" cy="1494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4AFA07-56D0-48BF-8E6E-6ECAF5005B40}"/>
              </a:ext>
            </a:extLst>
          </p:cNvPr>
          <p:cNvSpPr txBox="1"/>
          <p:nvPr/>
        </p:nvSpPr>
        <p:spPr>
          <a:xfrm>
            <a:off x="480101" y="1521813"/>
            <a:ext cx="469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"/>
              </a:rPr>
              <a:t>주의할점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"/>
              </a:rPr>
              <a:t>: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"/>
              </a:rPr>
              <a:t>스크롤뷰에는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"/>
              </a:rPr>
              <a:t> 단 하나의 위젯만 넣을 수 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"/>
              </a:rPr>
              <a:t>.!!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1A710C1-574F-4CF1-980D-FFB3E3BC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4" y="1082242"/>
            <a:ext cx="6930450" cy="499982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31947"/>
            <a:ext cx="8153400" cy="32008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구성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FF6A47-94A8-49F7-B7CA-FB6B37A57CE8}"/>
              </a:ext>
            </a:extLst>
          </p:cNvPr>
          <p:cNvSpPr/>
          <p:nvPr/>
        </p:nvSpPr>
        <p:spPr>
          <a:xfrm>
            <a:off x="1826812" y="2307768"/>
            <a:ext cx="1727323" cy="2999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EDDC9A2-56D9-4A34-8FF3-6E96ACB2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736" y="1733637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최상위 레이아웃</a:t>
            </a:r>
            <a:b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사용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1FBE06-45D7-4DE8-ABC0-8D925A3CCE96}"/>
              </a:ext>
            </a:extLst>
          </p:cNvPr>
          <p:cNvSpPr/>
          <p:nvPr/>
        </p:nvSpPr>
        <p:spPr>
          <a:xfrm>
            <a:off x="1524604" y="1742368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73E4F-3EE0-4D02-87F7-49BF2966C118}"/>
              </a:ext>
            </a:extLst>
          </p:cNvPr>
          <p:cNvSpPr/>
          <p:nvPr/>
        </p:nvSpPr>
        <p:spPr>
          <a:xfrm>
            <a:off x="1867239" y="2545232"/>
            <a:ext cx="1579362" cy="26839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9C4AB10-3955-43CC-AAFC-0D939A03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165" y="2869845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Scorllview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150C62-B93F-4F4C-8998-EB49F94E62A6}"/>
              </a:ext>
            </a:extLst>
          </p:cNvPr>
          <p:cNvSpPr/>
          <p:nvPr/>
        </p:nvSpPr>
        <p:spPr>
          <a:xfrm>
            <a:off x="2909033" y="2878576"/>
            <a:ext cx="288925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A54C5-087F-4171-A91B-3868E0EBAE76}"/>
              </a:ext>
            </a:extLst>
          </p:cNvPr>
          <p:cNvSpPr/>
          <p:nvPr/>
        </p:nvSpPr>
        <p:spPr>
          <a:xfrm>
            <a:off x="1942068" y="2610832"/>
            <a:ext cx="1458273" cy="25286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8D7E42EF-3A16-476F-9265-33E6E4B1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36" y="3586635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Scorllview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ImageView2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 넣기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DFB05E-B26E-434D-97AA-A601025B9EBF}"/>
              </a:ext>
            </a:extLst>
          </p:cNvPr>
          <p:cNvSpPr/>
          <p:nvPr/>
        </p:nvSpPr>
        <p:spPr>
          <a:xfrm>
            <a:off x="1950748" y="3452654"/>
            <a:ext cx="288925" cy="2889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A2E04F-24DA-4AA7-8247-26BF77CB8CD6}"/>
              </a:ext>
            </a:extLst>
          </p:cNvPr>
          <p:cNvSpPr/>
          <p:nvPr/>
        </p:nvSpPr>
        <p:spPr>
          <a:xfrm>
            <a:off x="4909433" y="2843017"/>
            <a:ext cx="2584393" cy="2409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F9F6FA-59BE-49A3-969F-26BE4DC476D7}"/>
              </a:ext>
            </a:extLst>
          </p:cNvPr>
          <p:cNvSpPr/>
          <p:nvPr/>
        </p:nvSpPr>
        <p:spPr>
          <a:xfrm>
            <a:off x="5055198" y="3357321"/>
            <a:ext cx="3202482" cy="3066705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F9FE82-5007-44E9-B1C7-EFE351F85E51}"/>
              </a:ext>
            </a:extLst>
          </p:cNvPr>
          <p:cNvSpPr/>
          <p:nvPr/>
        </p:nvSpPr>
        <p:spPr>
          <a:xfrm>
            <a:off x="5145172" y="3354189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E059F-CAF5-4D5E-898F-E99BC9A0ECE3}"/>
              </a:ext>
            </a:extLst>
          </p:cNvPr>
          <p:cNvSpPr/>
          <p:nvPr/>
        </p:nvSpPr>
        <p:spPr>
          <a:xfrm>
            <a:off x="6232841" y="2702771"/>
            <a:ext cx="1211227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ScorllView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종류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2701C3-3D99-451A-BA51-D338F92F8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99947"/>
              </p:ext>
            </p:extLst>
          </p:nvPr>
        </p:nvGraphicFramePr>
        <p:xfrm>
          <a:off x="251520" y="1340768"/>
          <a:ext cx="8784976" cy="1904619"/>
        </p:xfrm>
        <a:graphic>
          <a:graphicData uri="http://schemas.openxmlformats.org/drawingml/2006/table">
            <a:tbl>
              <a:tblPr/>
              <a:tblGrid>
                <a:gridCol w="18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 명</a:t>
                      </a: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1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ScrollView</a:t>
                      </a:r>
                      <a:endParaRPr 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수직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위아래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스크롤하는 스크롤 뷰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8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HorizontalScrollView</a:t>
                      </a:r>
                      <a:endParaRPr lang="ko-KR" alt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스크롤하는 스크롤 뷰</a:t>
                      </a:r>
                      <a:endParaRPr lang="ko-KR" alt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NestedScrollView</a:t>
                      </a:r>
                      <a:endParaRPr lang="en-US" altLang="ko-KR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리사이클러뷰를</a:t>
                      </a:r>
                      <a:r>
                        <a:rPr kumimoji="0" lang="ko-KR" altLang="en-US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함하는</a:t>
                      </a:r>
                      <a:r>
                        <a:rPr kumimoji="0" lang="ko-KR" altLang="en-US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스크롤 화면을 구현해야 할 경우 사용 </a:t>
                      </a:r>
                      <a:r>
                        <a:rPr kumimoji="0" lang="en-US" altLang="ko-KR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아직 몰라도 됨</a:t>
                      </a:r>
                      <a:r>
                        <a:rPr kumimoji="0" lang="en-US" altLang="ko-KR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endParaRPr lang="ko-KR" alt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7EB0F0-EC32-40B7-B4BA-26E4B2A6EA05}"/>
              </a:ext>
            </a:extLst>
          </p:cNvPr>
          <p:cNvSpPr txBox="1"/>
          <p:nvPr/>
        </p:nvSpPr>
        <p:spPr>
          <a:xfrm>
            <a:off x="683568" y="879956"/>
            <a:ext cx="669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주의할점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스크롤뷰에는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단 하나의 위젯만 넣을 수 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.!!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3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화면구성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8F5954-FB2F-4A71-A7A0-A52651A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4" y="1082242"/>
            <a:ext cx="6930450" cy="4999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B84CCD-D2BB-431C-934F-E0B1CAF1D696}"/>
              </a:ext>
            </a:extLst>
          </p:cNvPr>
          <p:cNvSpPr/>
          <p:nvPr/>
        </p:nvSpPr>
        <p:spPr>
          <a:xfrm>
            <a:off x="1826812" y="2307768"/>
            <a:ext cx="1727323" cy="2999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1CC6AF4-4AAB-4880-8E14-8416AF0AF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736" y="1733637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최상위 레이아웃</a:t>
            </a:r>
            <a:b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사용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9939246-C682-4702-9E94-628BA31BC635}"/>
              </a:ext>
            </a:extLst>
          </p:cNvPr>
          <p:cNvSpPr/>
          <p:nvPr/>
        </p:nvSpPr>
        <p:spPr>
          <a:xfrm>
            <a:off x="1524604" y="1742368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04315C-BF2D-4472-BD74-0CB4C9C8E14B}"/>
              </a:ext>
            </a:extLst>
          </p:cNvPr>
          <p:cNvSpPr/>
          <p:nvPr/>
        </p:nvSpPr>
        <p:spPr>
          <a:xfrm>
            <a:off x="1867239" y="2545232"/>
            <a:ext cx="1579362" cy="26839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6288B3B-DE6C-4A54-A83E-8970EF85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165" y="2869845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Scorllview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15365F-E63D-4C21-8223-C052213ADCDE}"/>
              </a:ext>
            </a:extLst>
          </p:cNvPr>
          <p:cNvSpPr/>
          <p:nvPr/>
        </p:nvSpPr>
        <p:spPr>
          <a:xfrm>
            <a:off x="2909033" y="2878576"/>
            <a:ext cx="288925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EAAA1B-8D1F-4644-97E0-44F8E1C1BC22}"/>
              </a:ext>
            </a:extLst>
          </p:cNvPr>
          <p:cNvSpPr/>
          <p:nvPr/>
        </p:nvSpPr>
        <p:spPr>
          <a:xfrm>
            <a:off x="1942068" y="2610832"/>
            <a:ext cx="1458273" cy="252864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3CA6829-DC73-4A1E-BD07-80EDA5BBD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771" y="3701063"/>
            <a:ext cx="2447925" cy="95410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Scorllview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b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넣기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D8F5DC-23E8-436E-A26A-6EF9AEDB9BEC}"/>
              </a:ext>
            </a:extLst>
          </p:cNvPr>
          <p:cNvSpPr/>
          <p:nvPr/>
        </p:nvSpPr>
        <p:spPr>
          <a:xfrm>
            <a:off x="2755240" y="3566915"/>
            <a:ext cx="288925" cy="2889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32C504-F1A9-4DD5-B1A7-529262A131B4}"/>
              </a:ext>
            </a:extLst>
          </p:cNvPr>
          <p:cNvSpPr/>
          <p:nvPr/>
        </p:nvSpPr>
        <p:spPr>
          <a:xfrm>
            <a:off x="5295976" y="1951826"/>
            <a:ext cx="2584393" cy="2409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6D5F7F-BB83-4685-9935-470902BA1DB3}"/>
              </a:ext>
            </a:extLst>
          </p:cNvPr>
          <p:cNvSpPr/>
          <p:nvPr/>
        </p:nvSpPr>
        <p:spPr>
          <a:xfrm>
            <a:off x="5243888" y="1806774"/>
            <a:ext cx="1211227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78AEF9F5-7CD4-43D7-BA4E-98512D67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6411" y="4845258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ImageView2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 넣기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EDF06C-1F51-4642-A6E9-307D6FE6FEE4}"/>
              </a:ext>
            </a:extLst>
          </p:cNvPr>
          <p:cNvSpPr/>
          <p:nvPr/>
        </p:nvSpPr>
        <p:spPr>
          <a:xfrm>
            <a:off x="2280123" y="4711277"/>
            <a:ext cx="288925" cy="2889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EB4D5B-A8C6-4AF2-AD7E-0F2EC2DB30EC}"/>
              </a:ext>
            </a:extLst>
          </p:cNvPr>
          <p:cNvSpPr/>
          <p:nvPr/>
        </p:nvSpPr>
        <p:spPr>
          <a:xfrm>
            <a:off x="2029044" y="2711912"/>
            <a:ext cx="1300890" cy="2279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503368-E73D-4680-82A1-FF13B0E33B65}"/>
              </a:ext>
            </a:extLst>
          </p:cNvPr>
          <p:cNvSpPr/>
          <p:nvPr/>
        </p:nvSpPr>
        <p:spPr>
          <a:xfrm>
            <a:off x="5395284" y="2392548"/>
            <a:ext cx="2584393" cy="240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69A5CA-26FB-4706-AD8D-E2F59D992805}"/>
              </a:ext>
            </a:extLst>
          </p:cNvPr>
          <p:cNvSpPr/>
          <p:nvPr/>
        </p:nvSpPr>
        <p:spPr>
          <a:xfrm>
            <a:off x="5434977" y="2402166"/>
            <a:ext cx="2584393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HorizentonalScrollVeiw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8542CF-E52C-4478-8B21-0EF5F0786AC3}"/>
              </a:ext>
            </a:extLst>
          </p:cNvPr>
          <p:cNvSpPr/>
          <p:nvPr/>
        </p:nvSpPr>
        <p:spPr>
          <a:xfrm>
            <a:off x="5473935" y="2889016"/>
            <a:ext cx="3202482" cy="3066705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39E1A6-7AF9-49A2-B9E6-321F8DCBE594}"/>
              </a:ext>
            </a:extLst>
          </p:cNvPr>
          <p:cNvSpPr/>
          <p:nvPr/>
        </p:nvSpPr>
        <p:spPr>
          <a:xfrm>
            <a:off x="5563909" y="2885884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ImageView1</a:t>
            </a:r>
          </a:p>
        </p:txBody>
      </p:sp>
    </p:spTree>
    <p:extLst>
      <p:ext uri="{BB962C8B-B14F-4D97-AF65-F5344CB8AC3E}">
        <p14:creationId xmlns:p14="http://schemas.microsoft.com/office/powerpoint/2010/main" val="219728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자바코드로 스크롤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C62D8-A38B-4C23-969B-BAC74573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7" y="1340768"/>
            <a:ext cx="4572000" cy="33051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188090-E18F-4D0E-AC71-FEE9DD0C21D4}"/>
              </a:ext>
            </a:extLst>
          </p:cNvPr>
          <p:cNvSpPr/>
          <p:nvPr/>
        </p:nvSpPr>
        <p:spPr>
          <a:xfrm>
            <a:off x="612648" y="1529099"/>
            <a:ext cx="4531279" cy="502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EC4F39-99F6-4791-9830-EF28796E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69" y="1014534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사용 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272D06-A211-49F6-B4C3-2CB135910EFC}"/>
              </a:ext>
            </a:extLst>
          </p:cNvPr>
          <p:cNvSpPr/>
          <p:nvPr/>
        </p:nvSpPr>
        <p:spPr>
          <a:xfrm>
            <a:off x="565899" y="885784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FD5AE-88A1-4502-A9E1-78C341C4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529099"/>
            <a:ext cx="1695450" cy="2838450"/>
          </a:xfrm>
          <a:prstGeom prst="rect">
            <a:avLst/>
          </a:prstGeom>
        </p:spPr>
      </p:pic>
      <p:sp>
        <p:nvSpPr>
          <p:cNvPr id="32" name="TextBox 10">
            <a:extLst>
              <a:ext uri="{FF2B5EF4-FFF2-40B4-BE49-F238E27FC236}">
                <a16:creationId xmlns:a16="http://schemas.microsoft.com/office/drawing/2014/main" id="{3D7EB46E-6B59-4C06-97B1-5CF3C65D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24" y="2365959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ko-KR" altLang="en-US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이미지뷰를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여러 개 넣어서 스크롤 되게 설정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3928551-F711-42FD-9CF1-2D516925045D}"/>
              </a:ext>
            </a:extLst>
          </p:cNvPr>
          <p:cNvSpPr/>
          <p:nvPr/>
        </p:nvSpPr>
        <p:spPr>
          <a:xfrm>
            <a:off x="786154" y="2237209"/>
            <a:ext cx="288925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CA349E-FC1E-43D4-9DA9-A5BA51EB67B1}"/>
              </a:ext>
            </a:extLst>
          </p:cNvPr>
          <p:cNvSpPr/>
          <p:nvPr/>
        </p:nvSpPr>
        <p:spPr>
          <a:xfrm flipH="1" flipV="1">
            <a:off x="659850" y="1640562"/>
            <a:ext cx="527773" cy="2753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D56F47A-D462-4928-893B-0EA38048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84" y="6042386"/>
            <a:ext cx="618284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.smoothScrollTo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.getScrollX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6745B3DA-5E6C-422B-8456-6B233E88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75" y="4909661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Button1(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스크롤 위치 처음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1927FE4C-E92A-49C9-9D95-BF820C963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24" y="5342656"/>
            <a:ext cx="702954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.fullScroll(ScrollView.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FOCUS_FORWARD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891E6C52-B0B4-4BE8-9FBE-C54B51DD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75" y="5744874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Button2(100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만큼 스크롤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798EDF76-0DEB-4552-BD19-F64ACBA3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044" y="6331843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Button3(-100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만큼 스크롤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7E6C57AD-41C6-4C92-B1D9-F4652073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866" y="6331843"/>
            <a:ext cx="578775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.scrollTo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.getScrollX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9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9837</TotalTime>
  <Words>321</Words>
  <Application>Microsoft Office PowerPoint</Application>
  <PresentationFormat>화면 슬라이드 쇼(4:3)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HY나무M</vt:lpstr>
      <vt:lpstr>Noto Sans</vt:lpstr>
      <vt:lpstr>나눔고딕</vt:lpstr>
      <vt:lpstr>나눔고딕코딩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06.ScrollView</vt:lpstr>
      <vt:lpstr>스크롤뷰</vt:lpstr>
      <vt:lpstr>스크롤뷰</vt:lpstr>
      <vt:lpstr>스크롤뷰</vt:lpstr>
      <vt:lpstr>화면 구성1</vt:lpstr>
      <vt:lpstr>ScorllView 종류</vt:lpstr>
      <vt:lpstr>화면구성2</vt:lpstr>
      <vt:lpstr>자바코드로 스크롤 이동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1263</cp:revision>
  <dcterms:created xsi:type="dcterms:W3CDTF">2009-09-01T01:24:33Z</dcterms:created>
  <dcterms:modified xsi:type="dcterms:W3CDTF">2021-04-09T05:06:00Z</dcterms:modified>
</cp:coreProperties>
</file>