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360" r:id="rId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07.TestLayout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5EC1D-B13F-4DCA-959F-86A42E00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5391150" cy="4029075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52507BBB-4F15-4342-B62F-6FD77A3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661248"/>
            <a:ext cx="8392418" cy="39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지금까지 배운 내용을 바탕으로 해당 화면 </a:t>
            </a:r>
            <a:r>
              <a:rPr lang="ko-KR" altLang="en-US" sz="1800" b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만들어보기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9841</TotalTime>
  <Words>15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HY나무M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07.TestLayout</vt:lpstr>
      <vt:lpstr>test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1264</cp:revision>
  <dcterms:created xsi:type="dcterms:W3CDTF">2009-09-01T01:24:33Z</dcterms:created>
  <dcterms:modified xsi:type="dcterms:W3CDTF">2021-04-09T05:12:12Z</dcterms:modified>
</cp:coreProperties>
</file>