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360" r:id="rId3"/>
    <p:sldId id="431" r:id="rId4"/>
    <p:sldId id="432" r:id="rId5"/>
    <p:sldId id="433" r:id="rId6"/>
    <p:sldId id="434" r:id="rId7"/>
    <p:sldId id="435" r:id="rId8"/>
    <p:sldId id="436" r:id="rId9"/>
    <p:sldId id="437" r:id="rId10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oon525 Kim" initials="yK" lastIdx="2" clrIdx="0">
    <p:extLst>
      <p:ext uri="{19B8F6BF-5375-455C-9EA6-DF929625EA0E}">
        <p15:presenceInfo xmlns:p15="http://schemas.microsoft.com/office/powerpoint/2012/main" userId="youngmoon525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69" autoAdjust="0"/>
    <p:restoredTop sz="93052" autoAdjust="0"/>
  </p:normalViewPr>
  <p:slideViewPr>
    <p:cSldViewPr>
      <p:cViewPr varScale="1">
        <p:scale>
          <a:sx n="85" d="100"/>
          <a:sy n="85" d="100"/>
        </p:scale>
        <p:origin x="9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20" y="3573016"/>
            <a:ext cx="7863880" cy="7486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cap="none" dirty="0"/>
              <a:t>08.Drawble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Android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코드 경로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91193B-9C27-46FE-BDB8-660F8073F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787533"/>
            <a:ext cx="2945210" cy="58772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33B1871-A3C6-47C5-B099-3699EA5E180B}"/>
              </a:ext>
            </a:extLst>
          </p:cNvPr>
          <p:cNvSpPr txBox="1"/>
          <p:nvPr/>
        </p:nvSpPr>
        <p:spPr>
          <a:xfrm>
            <a:off x="3851920" y="1772816"/>
            <a:ext cx="457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Drawable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이란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algn="l"/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Drawable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이라는 단어는 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그릴 수 있는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이라는 뜻을 갖고 있는데 말 그대로 화면에 그릴 수 있는 것을 말한다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en-US" altLang="ko-KR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res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폴더의 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drawable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폴더에는 이미지 뿐만 아니라 그래픽을 어떻게 표현할 지를 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xml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파일을 통해 만들 수 있는데 이를 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drawable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이라고 한다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xml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 안에는 여러가지 정보를 넣을 수 있는데 예를 들어 이미지 파일을 지정하고 이를 어떻게 보여줄 지 정하거나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BitmapDrawable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어떤 상태일 때 이미지를 바꾸거나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StateListDrawable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모양을 직접 그리는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ShapeDrawable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등의 여러 가지 그래픽 표현이 가능하다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355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코드 경로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91193B-9C27-46FE-BDB8-660F8073F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787533"/>
            <a:ext cx="2945210" cy="58772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819469-EAA6-48AE-BCA3-F953B7753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04864"/>
            <a:ext cx="6181725" cy="1981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F991A3-A722-423B-BFD8-40A13982D31B}"/>
              </a:ext>
            </a:extLst>
          </p:cNvPr>
          <p:cNvSpPr txBox="1"/>
          <p:nvPr/>
        </p:nvSpPr>
        <p:spPr>
          <a:xfrm>
            <a:off x="3492310" y="4871436"/>
            <a:ext cx="54721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drawable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폴더를 오른쪽 클릭에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xml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파일을 </a:t>
            </a:r>
            <a:br>
              <a:rPr lang="en-US" altLang="ko-KR" b="0" i="0" dirty="0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b="0" i="0" dirty="0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하나 생성하자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b="0" i="0" dirty="0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소문자로만 생성가능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050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5902941"/>
            <a:ext cx="8153400" cy="754702"/>
          </a:xfrm>
        </p:spPr>
        <p:txBody>
          <a:bodyPr>
            <a:noAutofit/>
          </a:bodyPr>
          <a:lstStyle/>
          <a:p>
            <a:pPr algn="l"/>
            <a:r>
              <a:rPr lang="en-US" altLang="ko-KR" sz="1500" b="0" i="0" dirty="0">
                <a:solidFill>
                  <a:srgbClr val="666666"/>
                </a:solidFill>
                <a:effectLst/>
              </a:rPr>
              <a:t>Selector</a:t>
            </a:r>
            <a:r>
              <a:rPr lang="ko-KR" altLang="en-US" sz="1500" b="0" i="0" dirty="0">
                <a:solidFill>
                  <a:srgbClr val="666666"/>
                </a:solidFill>
                <a:effectLst/>
              </a:rPr>
              <a:t>태그가 기본적으로 보이는데 이 태그는 이미지를 선택해주는 태그</a:t>
            </a:r>
            <a:br>
              <a:rPr lang="en-US" altLang="ko-KR" sz="1500" b="0" i="0" dirty="0">
                <a:solidFill>
                  <a:srgbClr val="666666"/>
                </a:solidFill>
                <a:effectLst/>
              </a:rPr>
            </a:br>
            <a:r>
              <a:rPr lang="ko-KR" altLang="en-US" sz="1500" b="0" i="0" dirty="0">
                <a:solidFill>
                  <a:srgbClr val="666666"/>
                </a:solidFill>
                <a:effectLst/>
              </a:rPr>
              <a:t>조건을 지정하여 상태에 따라 이미지를 어떻게 </a:t>
            </a:r>
            <a:r>
              <a:rPr lang="ko-KR" altLang="en-US" sz="1500" b="0" i="0" dirty="0" err="1">
                <a:solidFill>
                  <a:srgbClr val="666666"/>
                </a:solidFill>
                <a:effectLst/>
              </a:rPr>
              <a:t>바꿀껀지를</a:t>
            </a:r>
            <a:r>
              <a:rPr lang="ko-KR" altLang="en-US" sz="1500" b="0" i="0" dirty="0">
                <a:solidFill>
                  <a:srgbClr val="666666"/>
                </a:solidFill>
                <a:effectLst/>
              </a:rPr>
              <a:t> </a:t>
            </a:r>
            <a:r>
              <a:rPr lang="ko-KR" altLang="en-US" sz="1500" b="0" i="0" dirty="0" err="1">
                <a:solidFill>
                  <a:srgbClr val="666666"/>
                </a:solidFill>
                <a:effectLst/>
              </a:rPr>
              <a:t>설정할수있다</a:t>
            </a:r>
            <a:r>
              <a:rPr lang="en-US" altLang="ko-KR" sz="1500" b="0" i="0" dirty="0">
                <a:solidFill>
                  <a:srgbClr val="666666"/>
                </a:solidFill>
                <a:effectLst/>
              </a:rPr>
              <a:t>.</a:t>
            </a:r>
            <a:endParaRPr lang="ko-KR" altLang="en-US" sz="15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4FA77AB-8840-4211-BCB3-BB46DD7D3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33" y="1051862"/>
            <a:ext cx="6408712" cy="4851079"/>
          </a:xfrm>
          <a:prstGeom prst="rect">
            <a:avLst/>
          </a:prstGeom>
        </p:spPr>
      </p:pic>
      <p:sp>
        <p:nvSpPr>
          <p:cNvPr id="13" name="제목 10">
            <a:extLst>
              <a:ext uri="{FF2B5EF4-FFF2-40B4-BE49-F238E27FC236}">
                <a16:creationId xmlns:a16="http://schemas.microsoft.com/office/drawing/2014/main" id="{F60D3CD8-9116-4FBD-8BF6-A04DD1BB9602}"/>
              </a:ext>
            </a:extLst>
          </p:cNvPr>
          <p:cNvSpPr txBox="1">
            <a:spLocks/>
          </p:cNvSpPr>
          <p:nvPr/>
        </p:nvSpPr>
        <p:spPr>
          <a:xfrm>
            <a:off x="612648" y="228600"/>
            <a:ext cx="8153400" cy="320080"/>
          </a:xfrm>
          <a:prstGeom prst="rect">
            <a:avLst/>
          </a:prstGeom>
        </p:spPr>
        <p:txBody>
          <a:bodyPr vert="horz" anchor="ctr">
            <a:normAutofit fontScale="525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err="1"/>
              <a:t>SateteListDrawble</a:t>
            </a:r>
            <a:r>
              <a:rPr lang="en-US" altLang="ko-KR" dirty="0"/>
              <a:t>(</a:t>
            </a:r>
            <a:r>
              <a:rPr lang="ko-KR" altLang="en-US" dirty="0"/>
              <a:t>상태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30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5902941"/>
            <a:ext cx="8153400" cy="754702"/>
          </a:xfrm>
        </p:spPr>
        <p:txBody>
          <a:bodyPr>
            <a:noAutofit/>
          </a:bodyPr>
          <a:lstStyle/>
          <a:p>
            <a:pPr algn="l"/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Item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태그를 이용하여 평상시 보여질 이미지와 눌렸을 경우의 이미지를 설정함</a:t>
            </a:r>
            <a:b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:state_pressed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“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하게되면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이미지가 눌렸을 경우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endParaRPr lang="ko-KR" altLang="en-US" sz="15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4FA77AB-8840-4211-BCB3-BB46DD7D3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33" y="1051862"/>
            <a:ext cx="6408712" cy="48510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4CDA7F8-583E-47C4-BC0A-C8021C91F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916832"/>
            <a:ext cx="4608512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item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:state_pressed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:drawable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="@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drawable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finger_pressed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97FEA57-098A-4862-9980-8572A0F7B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120" y="2800567"/>
            <a:ext cx="3995936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&lt;item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:drawable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="@drawable/finger"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제목 10">
            <a:extLst>
              <a:ext uri="{FF2B5EF4-FFF2-40B4-BE49-F238E27FC236}">
                <a16:creationId xmlns:a16="http://schemas.microsoft.com/office/drawing/2014/main" id="{BD858028-567F-4A0D-A0D6-79CCB9740016}"/>
              </a:ext>
            </a:extLst>
          </p:cNvPr>
          <p:cNvSpPr txBox="1">
            <a:spLocks/>
          </p:cNvSpPr>
          <p:nvPr/>
        </p:nvSpPr>
        <p:spPr>
          <a:xfrm>
            <a:off x="612648" y="228600"/>
            <a:ext cx="8153400" cy="320080"/>
          </a:xfrm>
          <a:prstGeom prst="rect">
            <a:avLst/>
          </a:prstGeom>
        </p:spPr>
        <p:txBody>
          <a:bodyPr vert="horz" anchor="ctr">
            <a:normAutofit fontScale="525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err="1"/>
              <a:t>SateteListDrawble</a:t>
            </a:r>
            <a:r>
              <a:rPr lang="en-US" altLang="ko-KR" dirty="0"/>
              <a:t>(</a:t>
            </a:r>
            <a:r>
              <a:rPr lang="ko-KR" altLang="en-US" dirty="0"/>
              <a:t>상태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075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5902941"/>
            <a:ext cx="8153400" cy="754702"/>
          </a:xfrm>
        </p:spPr>
        <p:txBody>
          <a:bodyPr>
            <a:noAutofit/>
          </a:bodyPr>
          <a:lstStyle/>
          <a:p>
            <a:pPr algn="l"/>
            <a:r>
              <a:rPr lang="en-US" altLang="ko-KR" sz="1500" dirty="0"/>
              <a:t>Layout</a:t>
            </a:r>
            <a:r>
              <a:rPr lang="ko-KR" altLang="en-US" sz="1500" dirty="0"/>
              <a:t>에 버튼을 추가하고 </a:t>
            </a:r>
            <a:r>
              <a:rPr lang="en-US" altLang="ko-KR" sz="1500" dirty="0"/>
              <a:t>Background</a:t>
            </a:r>
            <a:r>
              <a:rPr lang="ko-KR" altLang="en-US" sz="1500" dirty="0"/>
              <a:t>를 방금 만든 </a:t>
            </a:r>
            <a:r>
              <a:rPr lang="en-US" altLang="ko-KR" sz="1500" dirty="0"/>
              <a:t>xml</a:t>
            </a:r>
            <a:r>
              <a:rPr lang="ko-KR" altLang="en-US" sz="1500" dirty="0"/>
              <a:t>과 연결하게 되면 끝</a:t>
            </a:r>
          </a:p>
        </p:txBody>
      </p:sp>
      <p:sp>
        <p:nvSpPr>
          <p:cNvPr id="8" name="제목 10">
            <a:extLst>
              <a:ext uri="{FF2B5EF4-FFF2-40B4-BE49-F238E27FC236}">
                <a16:creationId xmlns:a16="http://schemas.microsoft.com/office/drawing/2014/main" id="{BD858028-567F-4A0D-A0D6-79CCB9740016}"/>
              </a:ext>
            </a:extLst>
          </p:cNvPr>
          <p:cNvSpPr txBox="1">
            <a:spLocks/>
          </p:cNvSpPr>
          <p:nvPr/>
        </p:nvSpPr>
        <p:spPr>
          <a:xfrm>
            <a:off x="612648" y="228600"/>
            <a:ext cx="8153400" cy="320080"/>
          </a:xfrm>
          <a:prstGeom prst="rect">
            <a:avLst/>
          </a:prstGeom>
        </p:spPr>
        <p:txBody>
          <a:bodyPr vert="horz" anchor="ctr">
            <a:normAutofit fontScale="525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err="1"/>
              <a:t>SateteListDrawble</a:t>
            </a:r>
            <a:r>
              <a:rPr lang="en-US" altLang="ko-KR" dirty="0"/>
              <a:t>(</a:t>
            </a:r>
            <a:r>
              <a:rPr lang="ko-KR" altLang="en-US" dirty="0"/>
              <a:t>상태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4FEB6F-5BC8-4916-BF94-08A775F9C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80" y="961048"/>
            <a:ext cx="6732240" cy="452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2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5902940"/>
            <a:ext cx="8153400" cy="760227"/>
          </a:xfrm>
        </p:spPr>
        <p:txBody>
          <a:bodyPr>
            <a:noAutofit/>
          </a:bodyPr>
          <a:lstStyle/>
          <a:p>
            <a:pPr algn="l"/>
            <a:r>
              <a:rPr lang="ko-KR" altLang="en-US" sz="1500" dirty="0"/>
              <a:t>아까 만들었던 방법으로 </a:t>
            </a:r>
            <a:r>
              <a:rPr lang="en-US" altLang="ko-KR" sz="1500" dirty="0"/>
              <a:t>xml</a:t>
            </a:r>
            <a:r>
              <a:rPr lang="ko-KR" altLang="en-US" sz="1500" dirty="0"/>
              <a:t>파일을 만든 후  </a:t>
            </a:r>
            <a:r>
              <a:rPr lang="en-US" altLang="ko-KR" sz="1500" dirty="0"/>
              <a:t>selector</a:t>
            </a:r>
            <a:r>
              <a:rPr lang="ko-KR" altLang="en-US" sz="1500" dirty="0"/>
              <a:t>부분을 </a:t>
            </a:r>
            <a:r>
              <a:rPr lang="en-US" altLang="ko-KR" sz="1500" dirty="0"/>
              <a:t>-&gt; shape</a:t>
            </a:r>
            <a:r>
              <a:rPr lang="ko-KR" altLang="en-US" sz="1500" dirty="0"/>
              <a:t>로 변경 후</a:t>
            </a:r>
            <a:br>
              <a:rPr lang="en-US" altLang="ko-KR" sz="1500" dirty="0"/>
            </a:br>
            <a:r>
              <a:rPr lang="en-US" altLang="ko-KR" sz="1500" dirty="0"/>
              <a:t>Gradient</a:t>
            </a:r>
            <a:r>
              <a:rPr lang="ko-KR" altLang="en-US" sz="1500" dirty="0"/>
              <a:t>를 줌 </a:t>
            </a:r>
            <a:r>
              <a:rPr lang="en-US" altLang="ko-KR" sz="1500" dirty="0" err="1"/>
              <a:t>startcolor</a:t>
            </a:r>
            <a:r>
              <a:rPr lang="en-US" altLang="ko-KR" sz="1500" dirty="0"/>
              <a:t> = </a:t>
            </a:r>
            <a:r>
              <a:rPr lang="ko-KR" altLang="en-US" sz="1500" dirty="0" err="1"/>
              <a:t>시작색</a:t>
            </a:r>
            <a:r>
              <a:rPr lang="ko-KR" altLang="en-US" sz="1500" dirty="0"/>
              <a:t> 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centercolor</a:t>
            </a:r>
            <a:r>
              <a:rPr lang="en-US" altLang="ko-KR" sz="1500" dirty="0"/>
              <a:t> = </a:t>
            </a:r>
            <a:r>
              <a:rPr lang="ko-KR" altLang="en-US" sz="1500" dirty="0" err="1"/>
              <a:t>중앙색</a:t>
            </a:r>
            <a:r>
              <a:rPr lang="ko-KR" altLang="en-US" sz="1500" dirty="0"/>
              <a:t> 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endcolor</a:t>
            </a:r>
            <a:r>
              <a:rPr lang="en-US" altLang="ko-KR" sz="1500" dirty="0"/>
              <a:t> = </a:t>
            </a:r>
            <a:r>
              <a:rPr lang="ko-KR" altLang="en-US" sz="1500" dirty="0"/>
              <a:t>마지막색</a:t>
            </a:r>
            <a:br>
              <a:rPr lang="en-US" altLang="ko-KR" sz="1500" dirty="0"/>
            </a:br>
            <a:r>
              <a:rPr lang="en-US" altLang="ko-KR" sz="1500" dirty="0"/>
              <a:t>angle=</a:t>
            </a:r>
            <a:r>
              <a:rPr lang="ko-KR" altLang="en-US" sz="1500" dirty="0"/>
              <a:t>각도 </a:t>
            </a:r>
            <a:r>
              <a:rPr lang="en-US" altLang="ko-KR" sz="1500" dirty="0"/>
              <a:t>, century = </a:t>
            </a:r>
            <a:r>
              <a:rPr lang="ko-KR" altLang="en-US" sz="1500" dirty="0"/>
              <a:t>가운데 부분 </a:t>
            </a:r>
            <a:r>
              <a:rPr lang="en-US" altLang="ko-KR" sz="1500" dirty="0"/>
              <a:t>% 0.5 = 50%</a:t>
            </a:r>
            <a:endParaRPr lang="ko-KR" altLang="en-US" sz="1500" dirty="0"/>
          </a:p>
        </p:txBody>
      </p:sp>
      <p:sp>
        <p:nvSpPr>
          <p:cNvPr id="8" name="제목 10">
            <a:extLst>
              <a:ext uri="{FF2B5EF4-FFF2-40B4-BE49-F238E27FC236}">
                <a16:creationId xmlns:a16="http://schemas.microsoft.com/office/drawing/2014/main" id="{BD858028-567F-4A0D-A0D6-79CCB9740016}"/>
              </a:ext>
            </a:extLst>
          </p:cNvPr>
          <p:cNvSpPr txBox="1">
            <a:spLocks/>
          </p:cNvSpPr>
          <p:nvPr/>
        </p:nvSpPr>
        <p:spPr>
          <a:xfrm>
            <a:off x="612648" y="228600"/>
            <a:ext cx="8153400" cy="320080"/>
          </a:xfrm>
          <a:prstGeom prst="rect">
            <a:avLst/>
          </a:prstGeom>
        </p:spPr>
        <p:txBody>
          <a:bodyPr vert="horz" anchor="ctr">
            <a:normAutofit fontScale="525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err="1"/>
              <a:t>ShapeDrawble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CFFF07-7FCE-4E88-B521-A63298032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794" y="743799"/>
            <a:ext cx="6076412" cy="487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5902940"/>
            <a:ext cx="8153400" cy="760227"/>
          </a:xfrm>
        </p:spPr>
        <p:txBody>
          <a:bodyPr>
            <a:noAutofit/>
          </a:bodyPr>
          <a:lstStyle/>
          <a:p>
            <a:pPr algn="l"/>
            <a:r>
              <a:rPr lang="en-US" altLang="ko-KR" sz="1500" dirty="0"/>
              <a:t>Layout</a:t>
            </a:r>
            <a:r>
              <a:rPr lang="ko-KR" altLang="en-US" sz="1500" dirty="0"/>
              <a:t>에서 배경을 바꾸어 주면 </a:t>
            </a:r>
            <a:r>
              <a:rPr lang="en-US" altLang="ko-KR" sz="1500" dirty="0"/>
              <a:t>Gradient</a:t>
            </a:r>
            <a:r>
              <a:rPr lang="ko-KR" altLang="en-US" sz="1500" dirty="0"/>
              <a:t>형식으로 배경이 </a:t>
            </a:r>
            <a:r>
              <a:rPr lang="ko-KR" altLang="en-US" sz="1500" dirty="0" err="1"/>
              <a:t>변하는것을</a:t>
            </a:r>
            <a:r>
              <a:rPr lang="ko-KR" altLang="en-US" sz="1500" dirty="0"/>
              <a:t> </a:t>
            </a:r>
            <a:r>
              <a:rPr lang="ko-KR" altLang="en-US" sz="1500" dirty="0" err="1"/>
              <a:t>확인가능하다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8" name="제목 10">
            <a:extLst>
              <a:ext uri="{FF2B5EF4-FFF2-40B4-BE49-F238E27FC236}">
                <a16:creationId xmlns:a16="http://schemas.microsoft.com/office/drawing/2014/main" id="{BD858028-567F-4A0D-A0D6-79CCB9740016}"/>
              </a:ext>
            </a:extLst>
          </p:cNvPr>
          <p:cNvSpPr txBox="1">
            <a:spLocks/>
          </p:cNvSpPr>
          <p:nvPr/>
        </p:nvSpPr>
        <p:spPr>
          <a:xfrm>
            <a:off x="612648" y="228600"/>
            <a:ext cx="8153400" cy="320080"/>
          </a:xfrm>
          <a:prstGeom prst="rect">
            <a:avLst/>
          </a:prstGeom>
        </p:spPr>
        <p:txBody>
          <a:bodyPr vert="horz" anchor="ctr">
            <a:normAutofit fontScale="525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err="1"/>
              <a:t>ShapeDrawble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A53074-F2F2-4C4F-B957-D9560017D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888" y="980728"/>
            <a:ext cx="6588224" cy="475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0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5902940"/>
            <a:ext cx="8153400" cy="760227"/>
          </a:xfrm>
        </p:spPr>
        <p:txBody>
          <a:bodyPr>
            <a:noAutofit/>
          </a:bodyPr>
          <a:lstStyle/>
          <a:p>
            <a:pPr algn="l"/>
            <a:r>
              <a:rPr lang="ko-KR" altLang="en-US" sz="1500" dirty="0"/>
              <a:t>여러 개의 </a:t>
            </a:r>
            <a:r>
              <a:rPr lang="en-US" altLang="ko-KR" sz="1500" dirty="0"/>
              <a:t>item</a:t>
            </a:r>
            <a:r>
              <a:rPr lang="ko-KR" altLang="en-US" sz="1500" dirty="0"/>
              <a:t>을 </a:t>
            </a:r>
            <a:r>
              <a:rPr lang="ko-KR" altLang="en-US" sz="1500" dirty="0" err="1"/>
              <a:t>사용할수있는</a:t>
            </a:r>
            <a:r>
              <a:rPr lang="ko-KR" altLang="en-US" sz="1500" dirty="0"/>
              <a:t> </a:t>
            </a:r>
            <a:r>
              <a:rPr lang="en-US" altLang="ko-KR" sz="1500" dirty="0"/>
              <a:t>xml </a:t>
            </a:r>
            <a:r>
              <a:rPr lang="ko-KR" altLang="en-US" sz="1500" dirty="0"/>
              <a:t>형식 </a:t>
            </a:r>
          </a:p>
        </p:txBody>
      </p:sp>
      <p:sp>
        <p:nvSpPr>
          <p:cNvPr id="8" name="제목 10">
            <a:extLst>
              <a:ext uri="{FF2B5EF4-FFF2-40B4-BE49-F238E27FC236}">
                <a16:creationId xmlns:a16="http://schemas.microsoft.com/office/drawing/2014/main" id="{BD858028-567F-4A0D-A0D6-79CCB9740016}"/>
              </a:ext>
            </a:extLst>
          </p:cNvPr>
          <p:cNvSpPr txBox="1">
            <a:spLocks/>
          </p:cNvSpPr>
          <p:nvPr/>
        </p:nvSpPr>
        <p:spPr>
          <a:xfrm>
            <a:off x="612648" y="228600"/>
            <a:ext cx="8153400" cy="320080"/>
          </a:xfrm>
          <a:prstGeom prst="rect">
            <a:avLst/>
          </a:prstGeom>
        </p:spPr>
        <p:txBody>
          <a:bodyPr vert="horz" anchor="ctr">
            <a:normAutofit fontScale="525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/>
              <a:t>layer-list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865FF5-F0CE-47C2-B914-460D5B167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835786"/>
            <a:ext cx="8441432" cy="497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192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9461</TotalTime>
  <Words>289</Words>
  <Application>Microsoft Office PowerPoint</Application>
  <PresentationFormat>화면 슬라이드 쇼(4:3)</PresentationFormat>
  <Paragraphs>32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HY나무M</vt:lpstr>
      <vt:lpstr>나눔고딕코딩</vt:lpstr>
      <vt:lpstr>맑은 고딕</vt:lpstr>
      <vt:lpstr>휴먼편지체</vt:lpstr>
      <vt:lpstr>Arial</vt:lpstr>
      <vt:lpstr>Tw Cen MT</vt:lpstr>
      <vt:lpstr>Wingdings</vt:lpstr>
      <vt:lpstr>Wingdings 2</vt:lpstr>
      <vt:lpstr>가을</vt:lpstr>
      <vt:lpstr>08.Drawble</vt:lpstr>
      <vt:lpstr>코드 경로</vt:lpstr>
      <vt:lpstr>코드 경로</vt:lpstr>
      <vt:lpstr>Selector태그가 기본적으로 보이는데 이 태그는 이미지를 선택해주는 태그 조건을 지정하여 상태에 따라 이미지를 어떻게 바꿀껀지를 설정할수있다.</vt:lpstr>
      <vt:lpstr>Item태그를 이용하여 평상시 보여질 이미지와 눌렸을 경우의 이미지를 설정함 android:state_pressed="true“ 로 하게되면 이미지가 눌렸을 경우 </vt:lpstr>
      <vt:lpstr>Layout에 버튼을 추가하고 Background를 방금 만든 xml과 연결하게 되면 끝</vt:lpstr>
      <vt:lpstr>아까 만들었던 방법으로 xml파일을 만든 후  selector부분을 -&gt; shape로 변경 후 Gradient를 줌 startcolor = 시작색 , centercolor = 중앙색 , endcolor = 마지막색 angle=각도 , century = 가운데 부분 % 0.5 = 50%</vt:lpstr>
      <vt:lpstr>Layout에서 배경을 바꾸어 주면 Gradient형식으로 배경이 변하는것을 확인가능하다.</vt:lpstr>
      <vt:lpstr>여러 개의 item을 사용할수있는 xml 형식 </vt:lpstr>
    </vt:vector>
  </TitlesOfParts>
  <Company>한성대학교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youngmoon525 Kim</cp:lastModifiedBy>
  <cp:revision>1249</cp:revision>
  <dcterms:created xsi:type="dcterms:W3CDTF">2009-09-01T01:24:33Z</dcterms:created>
  <dcterms:modified xsi:type="dcterms:W3CDTF">2021-04-09T05:33:02Z</dcterms:modified>
</cp:coreProperties>
</file>