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0" r:id="rId3"/>
    <p:sldId id="438" r:id="rId4"/>
    <p:sldId id="439" r:id="rId5"/>
    <p:sldId id="443" r:id="rId6"/>
    <p:sldId id="440" r:id="rId7"/>
    <p:sldId id="441" r:id="rId8"/>
    <p:sldId id="442" r:id="rId9"/>
    <p:sldId id="444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2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09.Layoutinflater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240290" cy="6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레이아웃 파일과 자바 소스 파일의 매칭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setContentView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메소드에서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파일 매칭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_x189688808" descr="P02_S003_001">
            <a:extLst>
              <a:ext uri="{FF2B5EF4-FFF2-40B4-BE49-F238E27FC236}">
                <a16:creationId xmlns:a16="http://schemas.microsoft.com/office/drawing/2014/main" id="{0AEB18F1-98E2-44DA-B320-F4974435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2" y="1816749"/>
            <a:ext cx="861962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_x242936416">
            <a:extLst>
              <a:ext uri="{FF2B5EF4-FFF2-40B4-BE49-F238E27FC236}">
                <a16:creationId xmlns:a16="http://schemas.microsoft.com/office/drawing/2014/main" id="{E57E00CD-1753-463F-A9CD-F3ACE613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98" y="5425660"/>
            <a:ext cx="5372100" cy="6413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R.layout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파일 이름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5E61333-5D46-4EE0-9D20-9FDAE68F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908720"/>
            <a:ext cx="8280920" cy="6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인플레이션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인플레이션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레이아웃에 정의된 내용이 메모리에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객체화되는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과정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80615EBE-D77E-407E-AF71-D7EDA93E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5502780"/>
            <a:ext cx="4535488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["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시작“ 버튼의 레이아웃 인플레이션 과정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A94FD3-293C-4968-AF7B-3BA38F8F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4842"/>
            <a:ext cx="871296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49911102-6BA1-41C9-A985-4838FA322301}"/>
              </a:ext>
            </a:extLst>
          </p:cNvPr>
          <p:cNvSpPr/>
          <p:nvPr/>
        </p:nvSpPr>
        <p:spPr>
          <a:xfrm>
            <a:off x="272853" y="1068798"/>
            <a:ext cx="7395492" cy="3876675"/>
          </a:xfrm>
          <a:prstGeom prst="roundRect">
            <a:avLst>
              <a:gd name="adj" fmla="val 2653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MainActivity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AppCompatActivity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@Override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public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onCreate(Bundle savedInstanceState)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super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.onCreate(savedInstanceState);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Button button = (Button) findViewById(R.id.</a:t>
            </a:r>
            <a:r>
              <a:rPr lang="en-US" altLang="ko-K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button.setText(＂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＂);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setContentView(R.layout.</a:t>
            </a:r>
            <a:r>
              <a:rPr lang="en-US" altLang="ko-K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activity_main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}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F9C0AD2D-F529-4B09-A7BE-1A830F09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" y="5405895"/>
            <a:ext cx="5688136" cy="71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코드와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findViewById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 호출 순서를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189690408" descr="P02_S003_002">
            <a:extLst>
              <a:ext uri="{FF2B5EF4-FFF2-40B4-BE49-F238E27FC236}">
                <a16:creationId xmlns:a16="http://schemas.microsoft.com/office/drawing/2014/main" id="{8523C1B2-37F2-4CF5-A802-4BC73022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08298"/>
            <a:ext cx="3024387" cy="549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4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</a:t>
            </a:r>
            <a:r>
              <a:rPr lang="ko-KR" altLang="en-US" dirty="0" err="1"/>
              <a:t>인플레이트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7BD4B6D-8802-4BF2-B741-8BD8923C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57187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레이아웃 </a:t>
            </a:r>
            <a:r>
              <a:rPr lang="ko-KR" altLang="en-US" sz="1800" dirty="0" err="1"/>
              <a:t>인플레이트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예제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12" name="그룹 22">
            <a:extLst>
              <a:ext uri="{FF2B5EF4-FFF2-40B4-BE49-F238E27FC236}">
                <a16:creationId xmlns:a16="http://schemas.microsoft.com/office/drawing/2014/main" id="{A19D63DE-0C8C-4A14-A166-312CD95FCFC4}"/>
              </a:ext>
            </a:extLst>
          </p:cNvPr>
          <p:cNvGrpSpPr>
            <a:grpSpLocks/>
          </p:cNvGrpSpPr>
          <p:nvPr/>
        </p:nvGrpSpPr>
        <p:grpSpPr bwMode="auto">
          <a:xfrm>
            <a:off x="34926" y="3643313"/>
            <a:ext cx="2786062" cy="1000125"/>
            <a:chOff x="785782" y="3000372"/>
            <a:chExt cx="2857520" cy="822325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id="{0336256C-2911-4553-B724-CB8B3D3B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D7FE46E7-3159-46DE-99AA-CB34B61C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E0D8B50D-AB69-4139-9DD9-7965CF795FCF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643313"/>
            <a:ext cx="2786062" cy="1000125"/>
            <a:chOff x="785782" y="3000372"/>
            <a:chExt cx="2857520" cy="822325"/>
          </a:xfrm>
        </p:grpSpPr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54D8ACD5-F7F9-47D0-AEBD-F8A636ADA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 일부의</a:t>
              </a:r>
              <a:endPara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  <p:sp>
          <p:nvSpPr>
            <p:cNvPr id="18" name="Line 45">
              <a:extLst>
                <a:ext uri="{FF2B5EF4-FFF2-40B4-BE49-F238E27FC236}">
                  <a16:creationId xmlns:a16="http://schemas.microsoft.com/office/drawing/2014/main" id="{4B9C0D76-2402-4CDE-84EC-76DF16A0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6F53AC12-30CA-4480-A72F-F5131889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254084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화면의 일부로 추가할 뷰의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인플레이션 후 자바 코드에서 화면의 일부로 추가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E71DD6EF-2812-486B-96B9-A2204D26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4643438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3B805B85-EAA7-4158-8EE5-8FA706C7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643438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5">
            <a:extLst>
              <a:ext uri="{FF2B5EF4-FFF2-40B4-BE49-F238E27FC236}">
                <a16:creationId xmlns:a16="http://schemas.microsoft.com/office/drawing/2014/main" id="{DBE47777-EF8B-4E2E-BA05-3F617CE8450E}"/>
              </a:ext>
            </a:extLst>
          </p:cNvPr>
          <p:cNvGrpSpPr>
            <a:grpSpLocks/>
          </p:cNvGrpSpPr>
          <p:nvPr/>
        </p:nvGrpSpPr>
        <p:grpSpPr bwMode="auto">
          <a:xfrm>
            <a:off x="34926" y="5156200"/>
            <a:ext cx="2786062" cy="1000125"/>
            <a:chOff x="785782" y="3000372"/>
            <a:chExt cx="2857520" cy="822325"/>
          </a:xfrm>
        </p:grpSpPr>
        <p:sp>
          <p:nvSpPr>
            <p:cNvPr id="23" name="AutoShape 44">
              <a:extLst>
                <a:ext uri="{FF2B5EF4-FFF2-40B4-BE49-F238E27FC236}">
                  <a16:creationId xmlns:a16="http://schemas.microsoft.com/office/drawing/2014/main" id="{6148B6A4-9DDC-4BCA-BCB9-EA7A0B17C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</a:t>
              </a:r>
            </a:p>
          </p:txBody>
        </p:sp>
        <p:sp>
          <p:nvSpPr>
            <p:cNvPr id="24" name="Line 45">
              <a:extLst>
                <a:ext uri="{FF2B5EF4-FFF2-40B4-BE49-F238E27FC236}">
                  <a16:creationId xmlns:a16="http://schemas.microsoft.com/office/drawing/2014/main" id="{6EEBC26F-C3C4-41B1-BE47-C2A825E92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5" name="직사각형 27">
            <a:extLst>
              <a:ext uri="{FF2B5EF4-FFF2-40B4-BE49-F238E27FC236}">
                <a16:creationId xmlns:a16="http://schemas.microsoft.com/office/drawing/2014/main" id="{B9C00C08-DAE2-4642-AD5E-316F1F5A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6156325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메인 액티비티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Group 25">
            <a:extLst>
              <a:ext uri="{FF2B5EF4-FFF2-40B4-BE49-F238E27FC236}">
                <a16:creationId xmlns:a16="http://schemas.microsoft.com/office/drawing/2014/main" id="{9E171961-03CC-4746-A5C6-86C282129A4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397845"/>
            <a:ext cx="3786188" cy="1143000"/>
            <a:chOff x="0" y="0"/>
            <a:chExt cx="1232" cy="975"/>
          </a:xfrm>
        </p:grpSpPr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B826D50-8890-4310-A33A-D515B7AA1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87017356-B5F6-4F91-9DE5-E29853A0E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AB0B910F-3DFC-4DEE-A125-A444AAE0D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레이아웃 </a:t>
                </a:r>
                <a:r>
                  <a:rPr lang="ko-KR" altLang="en-US" sz="18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인플레이트</a:t>
                </a:r>
                <a:r>
                  <a:rPr lang="ko-KR" alt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예제</a:t>
                </a:r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11172E72-BA26-4C4D-8A4C-0E050FF15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3A986D-B394-4D79-A83E-3D475F90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6" y="788404"/>
            <a:ext cx="2179132" cy="45775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C29BDC-959E-4239-99D6-9EE0F15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061" y="2132856"/>
            <a:ext cx="2213412" cy="4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B45D4B4-6F9B-48B1-B584-52805CE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9632"/>
            <a:ext cx="6668074" cy="481053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7BFCB-9F66-4522-83EF-6C83A1CB783E}"/>
              </a:ext>
            </a:extLst>
          </p:cNvPr>
          <p:cNvSpPr/>
          <p:nvPr/>
        </p:nvSpPr>
        <p:spPr>
          <a:xfrm>
            <a:off x="2915816" y="2924944"/>
            <a:ext cx="1584176" cy="25922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6283074"/>
            <a:ext cx="4535488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안에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하나 추가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982172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[res/layout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오른쪽 클릭하여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시킬 레이아웃 파일 작성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2015C-2FBB-4B63-88D0-3203A4B5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75828"/>
            <a:ext cx="6967513" cy="5026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2D1C4D-F6AC-4AC5-B09B-BB4AB161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64" y="1404585"/>
            <a:ext cx="4567020" cy="39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자바코드 작성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043031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LayoutInflater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infalate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42EB1-89C8-4F1B-A733-C764BC6B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00" y="751674"/>
            <a:ext cx="7236296" cy="52204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6C3504-2693-45C0-A507-6CDF76B2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885855"/>
            <a:ext cx="2213412" cy="4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043031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하나 더 생성해서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sub2.xml 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인플레이트해보기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79FFF-E71F-4772-8104-E7D4100A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63" y="685800"/>
            <a:ext cx="2453369" cy="51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2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9498</TotalTime>
  <Words>238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HY나무M</vt:lpstr>
      <vt:lpstr>나눔고딕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09.Layoutinflater</vt:lpstr>
      <vt:lpstr>레이아웃 인플레이션</vt:lpstr>
      <vt:lpstr>레이아웃 인플레이션</vt:lpstr>
      <vt:lpstr>레이아웃 인플레이션</vt:lpstr>
      <vt:lpstr>레이아웃 인플레이트</vt:lpstr>
      <vt:lpstr>화면구성</vt:lpstr>
      <vt:lpstr>화면구성</vt:lpstr>
      <vt:lpstr>자바코드 작성</vt:lpstr>
      <vt:lpstr>실습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1252</cp:revision>
  <dcterms:created xsi:type="dcterms:W3CDTF">2009-09-01T01:24:33Z</dcterms:created>
  <dcterms:modified xsi:type="dcterms:W3CDTF">2021-04-09T06:11:09Z</dcterms:modified>
</cp:coreProperties>
</file>