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60" r:id="rId3"/>
    <p:sldId id="446" r:id="rId4"/>
    <p:sldId id="447" r:id="rId5"/>
    <p:sldId id="448" r:id="rId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11.Dialog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토스트와 대화상자</a:t>
            </a:r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0CE7B438-EF4B-49F2-8206-FCA8F06AF577}"/>
              </a:ext>
            </a:extLst>
          </p:cNvPr>
          <p:cNvSpPr/>
          <p:nvPr/>
        </p:nvSpPr>
        <p:spPr>
          <a:xfrm>
            <a:off x="1" y="1196752"/>
            <a:ext cx="9144000" cy="797071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" latinLnBrk="0">
              <a:lnSpc>
                <a:spcPts val="2400"/>
              </a:lnSpc>
              <a:buFontTx/>
              <a:buChar char="•"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기억하면 좋은 내용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간단한 메시지를 잠깐 보여주었다가 없어지는 뷰로 애플리케이션 위에 떠 있는 뷰라 할 수 있음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97A18B90-B2A8-4CE3-998F-F5D617FDF7F6}"/>
              </a:ext>
            </a:extLst>
          </p:cNvPr>
          <p:cNvSpPr/>
          <p:nvPr/>
        </p:nvSpPr>
        <p:spPr>
          <a:xfrm>
            <a:off x="1" y="2073052"/>
            <a:ext cx="9144000" cy="1034111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[Code]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Toast.makeText(Context context, String message, int duration)</a:t>
            </a:r>
          </a:p>
        </p:txBody>
      </p:sp>
      <p:sp>
        <p:nvSpPr>
          <p:cNvPr id="8" name="모서리가 둥근 직사각형 11">
            <a:extLst>
              <a:ext uri="{FF2B5EF4-FFF2-40B4-BE49-F238E27FC236}">
                <a16:creationId xmlns:a16="http://schemas.microsoft.com/office/drawing/2014/main" id="{AD3019DC-122A-4CF0-B8E0-C3AF6C0D1EB9}"/>
              </a:ext>
            </a:extLst>
          </p:cNvPr>
          <p:cNvSpPr/>
          <p:nvPr/>
        </p:nvSpPr>
        <p:spPr>
          <a:xfrm>
            <a:off x="1" y="3186392"/>
            <a:ext cx="9144000" cy="1420002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b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[Code]</a:t>
            </a:r>
          </a:p>
          <a:p>
            <a:pPr algn="just" fontAlgn="b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algn="just" fontAlgn="b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void setGravity(int gravity, int xOffset, int yOffset)</a:t>
            </a:r>
          </a:p>
          <a:p>
            <a:pPr algn="just" fontAlgn="b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void setMargin(float horizontalMargin, float verticalMargin)</a:t>
            </a: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토스트와 대화상자</a:t>
            </a:r>
          </a:p>
        </p:txBody>
      </p:sp>
      <p:grpSp>
        <p:nvGrpSpPr>
          <p:cNvPr id="9" name="그룹 22">
            <a:extLst>
              <a:ext uri="{FF2B5EF4-FFF2-40B4-BE49-F238E27FC236}">
                <a16:creationId xmlns:a16="http://schemas.microsoft.com/office/drawing/2014/main" id="{3E4349D7-1182-4B05-B73C-A47989498725}"/>
              </a:ext>
            </a:extLst>
          </p:cNvPr>
          <p:cNvGrpSpPr>
            <a:grpSpLocks/>
          </p:cNvGrpSpPr>
          <p:nvPr/>
        </p:nvGrpSpPr>
        <p:grpSpPr bwMode="auto">
          <a:xfrm>
            <a:off x="31503" y="4905375"/>
            <a:ext cx="2786062" cy="1000125"/>
            <a:chOff x="785782" y="3000372"/>
            <a:chExt cx="2857520" cy="822325"/>
          </a:xfrm>
        </p:grpSpPr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5B5E5790-EF5D-42FD-A204-BD2B7209B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토스트를 위한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A8385BC3-8090-44AB-9D74-A69D5BBD2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F5344DEB-0218-4C5C-A045-55A9B8D1055C}"/>
              </a:ext>
            </a:extLst>
          </p:cNvPr>
          <p:cNvGrpSpPr>
            <a:grpSpLocks/>
          </p:cNvGrpSpPr>
          <p:nvPr/>
        </p:nvGrpSpPr>
        <p:grpSpPr bwMode="auto">
          <a:xfrm>
            <a:off x="-468560" y="1071563"/>
            <a:ext cx="3786188" cy="1143000"/>
            <a:chOff x="0" y="0"/>
            <a:chExt cx="1232" cy="975"/>
          </a:xfrm>
        </p:grpSpPr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F5F07FD6-6545-41A1-9C95-F8E5CAFD2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7DCEC64D-5472-46E7-8321-7F142BE47F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CEEC3F39-AA02-44F9-8C23-466C7691D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토스트 만들기 예제</a:t>
                </a:r>
              </a:p>
            </p:txBody>
          </p:sp>
          <p:sp>
            <p:nvSpPr>
              <p:cNvPr id="17" name="Line 29">
                <a:extLst>
                  <a:ext uri="{FF2B5EF4-FFF2-40B4-BE49-F238E27FC236}">
                    <a16:creationId xmlns:a16="http://schemas.microsoft.com/office/drawing/2014/main" id="{FAC5DC55-7EDC-40FE-B93A-890887D8C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8" name="그룹 25">
            <a:extLst>
              <a:ext uri="{FF2B5EF4-FFF2-40B4-BE49-F238E27FC236}">
                <a16:creationId xmlns:a16="http://schemas.microsoft.com/office/drawing/2014/main" id="{EFF62A6B-7F59-4A78-B7A3-4B1FBE562F0E}"/>
              </a:ext>
            </a:extLst>
          </p:cNvPr>
          <p:cNvGrpSpPr>
            <a:grpSpLocks/>
          </p:cNvGrpSpPr>
          <p:nvPr/>
        </p:nvGrpSpPr>
        <p:grpSpPr bwMode="auto">
          <a:xfrm>
            <a:off x="3616788" y="4905375"/>
            <a:ext cx="2786062" cy="1000125"/>
            <a:chOff x="785782" y="3000372"/>
            <a:chExt cx="2857520" cy="822325"/>
          </a:xfrm>
        </p:grpSpPr>
        <p:sp>
          <p:nvSpPr>
            <p:cNvPr id="19" name="AutoShape 44">
              <a:extLst>
                <a:ext uri="{FF2B5EF4-FFF2-40B4-BE49-F238E27FC236}">
                  <a16:creationId xmlns:a16="http://schemas.microsoft.com/office/drawing/2014/main" id="{9BAF4B59-AD5A-47A9-86A5-663F70F95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A886321D-BA2D-481B-A076-2875724FE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8FB9EBE9-C668-424A-9F16-DE0BF536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3" y="2214563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토스트의 색상이나 모양을 직접 구성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새로운 레이아웃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7">
            <a:extLst>
              <a:ext uri="{FF2B5EF4-FFF2-40B4-BE49-F238E27FC236}">
                <a16:creationId xmlns:a16="http://schemas.microsoft.com/office/drawing/2014/main" id="{D3760877-FA13-4958-914E-BCF203BF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935" y="5905500"/>
            <a:ext cx="3071813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토스트의 모양을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XML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레이아웃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으로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0ADD0819-B032-4A09-921D-D9E7AEAF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0" y="5905500"/>
            <a:ext cx="4572000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메인 액티비티에서 모양 설정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A4AE5BA5-A3E9-446C-B7BE-C76B77FD92EC}"/>
              </a:ext>
            </a:extLst>
          </p:cNvPr>
          <p:cNvGrpSpPr>
            <a:grpSpLocks/>
          </p:cNvGrpSpPr>
          <p:nvPr/>
        </p:nvGrpSpPr>
        <p:grpSpPr bwMode="auto">
          <a:xfrm>
            <a:off x="31503" y="3119438"/>
            <a:ext cx="2786062" cy="1000125"/>
            <a:chOff x="785782" y="3000372"/>
            <a:chExt cx="2857520" cy="822325"/>
          </a:xfrm>
        </p:grpSpPr>
        <p:sp>
          <p:nvSpPr>
            <p:cNvPr id="25" name="AutoShape 44">
              <a:extLst>
                <a:ext uri="{FF2B5EF4-FFF2-40B4-BE49-F238E27FC236}">
                  <a16:creationId xmlns:a16="http://schemas.microsoft.com/office/drawing/2014/main" id="{C740BB43-90DB-4D89-9299-D81C9AB72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Line 45">
              <a:extLst>
                <a:ext uri="{FF2B5EF4-FFF2-40B4-BE49-F238E27FC236}">
                  <a16:creationId xmlns:a16="http://schemas.microsoft.com/office/drawing/2014/main" id="{54A5106B-D14B-44A0-8754-0795B6EC0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27" name="그룹 25">
            <a:extLst>
              <a:ext uri="{FF2B5EF4-FFF2-40B4-BE49-F238E27FC236}">
                <a16:creationId xmlns:a16="http://schemas.microsoft.com/office/drawing/2014/main" id="{38626F00-63E6-471A-AEA1-92C44F31B6ED}"/>
              </a:ext>
            </a:extLst>
          </p:cNvPr>
          <p:cNvGrpSpPr>
            <a:grpSpLocks/>
          </p:cNvGrpSpPr>
          <p:nvPr/>
        </p:nvGrpSpPr>
        <p:grpSpPr bwMode="auto">
          <a:xfrm>
            <a:off x="3616788" y="3119438"/>
            <a:ext cx="2786062" cy="1000125"/>
            <a:chOff x="785782" y="3000372"/>
            <a:chExt cx="2857520" cy="822325"/>
          </a:xfrm>
        </p:grpSpPr>
        <p:sp>
          <p:nvSpPr>
            <p:cNvPr id="28" name="AutoShape 44">
              <a:extLst>
                <a:ext uri="{FF2B5EF4-FFF2-40B4-BE49-F238E27FC236}">
                  <a16:creationId xmlns:a16="http://schemas.microsoft.com/office/drawing/2014/main" id="{B707A35A-9222-4FC8-BA47-85B73D090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29" name="Line 45">
              <a:extLst>
                <a:ext uri="{FF2B5EF4-FFF2-40B4-BE49-F238E27FC236}">
                  <a16:creationId xmlns:a16="http://schemas.microsoft.com/office/drawing/2014/main" id="{955E9B73-87A0-457B-8FD6-E5DD5AF8F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직사각형 27">
            <a:extLst>
              <a:ext uri="{FF2B5EF4-FFF2-40B4-BE49-F238E27FC236}">
                <a16:creationId xmlns:a16="http://schemas.microsoft.com/office/drawing/2014/main" id="{E0EBABCB-83C6-4FDD-865F-D25CCF70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935" y="4119563"/>
            <a:ext cx="30718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메인 액티비티의 레이아웃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직사각형 27">
            <a:extLst>
              <a:ext uri="{FF2B5EF4-FFF2-40B4-BE49-F238E27FC236}">
                <a16:creationId xmlns:a16="http://schemas.microsoft.com/office/drawing/2014/main" id="{62AE4C73-DE10-4D32-AB17-D20C3D417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225" y="4111625"/>
            <a:ext cx="4572000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메인 액티비티에서 위치 설정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2" name="_x177898480" descr="P02_S004_020">
            <a:extLst>
              <a:ext uri="{FF2B5EF4-FFF2-40B4-BE49-F238E27FC236}">
                <a16:creationId xmlns:a16="http://schemas.microsoft.com/office/drawing/2014/main" id="{5591DF1C-D577-4C7A-8C1B-2129BA25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55688"/>
            <a:ext cx="2266950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7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스낵바</a:t>
            </a:r>
            <a:endParaRPr lang="ko-KR" altLang="en-US" dirty="0"/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C27EAE01-8E79-4E2C-BF90-6D045AA1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" y="1072298"/>
            <a:ext cx="10407423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스낵바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보여주기 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사용 코드는 토스트 메시지를 띄울 때와 유사함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A72F30F4-DFF8-4613-96A3-39863FB24DE8}"/>
              </a:ext>
            </a:extLst>
          </p:cNvPr>
          <p:cNvSpPr/>
          <p:nvPr/>
        </p:nvSpPr>
        <p:spPr>
          <a:xfrm>
            <a:off x="323528" y="1700808"/>
            <a:ext cx="5040560" cy="20161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b="1" dirty="0">
                <a:latin typeface="MS Mincho" panose="02020609040205080304" pitchFamily="49" charset="-128"/>
                <a:ea typeface="굴림" panose="020B0600000101010101" pitchFamily="50" charset="-127"/>
              </a:rPr>
              <a:t>…</a:t>
            </a:r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800" b="1" dirty="0">
                <a:solidFill>
                  <a:srgbClr val="000080"/>
                </a:solidFill>
                <a:ea typeface="굴림" panose="020B0600000101010101" pitchFamily="50" charset="-127"/>
              </a:rPr>
              <a:t>public void </a:t>
            </a:r>
            <a:r>
              <a:rPr lang="en-US" altLang="ko-KR" sz="1800" b="1" dirty="0" err="1">
                <a:solidFill>
                  <a:srgbClr val="000080"/>
                </a:solidFill>
                <a:ea typeface="굴림" panose="020B0600000101010101" pitchFamily="50" charset="-127"/>
              </a:rPr>
              <a:t>ButtonClickEventName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(View v) {</a:t>
            </a:r>
            <a:b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ea typeface="굴림" panose="020B0600000101010101" pitchFamily="50" charset="-127"/>
              </a:rPr>
              <a:t>Snackbar.</a:t>
            </a:r>
            <a:r>
              <a:rPr lang="en-US" altLang="ko-KR" sz="1800" i="1" dirty="0" err="1">
                <a:solidFill>
                  <a:srgbClr val="000000"/>
                </a:solidFill>
                <a:ea typeface="굴림" panose="020B0600000101010101" pitchFamily="50" charset="-127"/>
              </a:rPr>
              <a:t>make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(v, </a:t>
            </a:r>
            <a:r>
              <a:rPr lang="en-US" altLang="ko-KR" sz="1800" b="1" dirty="0">
                <a:solidFill>
                  <a:srgbClr val="008000"/>
                </a:solidFill>
                <a:ea typeface="굴림" panose="020B0600000101010101" pitchFamily="50" charset="-127"/>
              </a:rPr>
              <a:t>"</a:t>
            </a:r>
            <a:r>
              <a:rPr lang="ko-KR" altLang="ko-KR" sz="1800" b="1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스낵바</a:t>
            </a:r>
            <a:r>
              <a:rPr lang="en-US" altLang="ko-KR" sz="1800" b="1" dirty="0">
                <a:solidFill>
                  <a:srgbClr val="008000"/>
                </a:solidFill>
                <a:ea typeface="굴림" panose="020B0600000101010101" pitchFamily="50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ea typeface="굴림" panose="020B0600000101010101" pitchFamily="50" charset="-127"/>
              </a:rPr>
              <a:t>Snackbar.</a:t>
            </a:r>
            <a:r>
              <a:rPr lang="en-US" altLang="ko-KR" sz="1800" b="1" i="1" dirty="0" err="1">
                <a:solidFill>
                  <a:srgbClr val="660E7A"/>
                </a:solidFill>
                <a:ea typeface="굴림" panose="020B0600000101010101" pitchFamily="50" charset="-127"/>
              </a:rPr>
              <a:t>LENGTH_LONG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).show();</a:t>
            </a:r>
            <a:br>
              <a:rPr lang="en-US" altLang="ko-KR" sz="18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  <a:endParaRPr lang="ko-KR" altLang="ko-KR" sz="18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457EED-4801-4882-BC53-16343018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747205"/>
            <a:ext cx="2370158" cy="49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3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대화상자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2AF66718-ABE7-4EB9-B8FA-4984B5464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028700"/>
            <a:ext cx="10407423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알림 대화상자 보여주기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919338FD-F4FA-4E32-A724-B23A60DA5FAE}"/>
              </a:ext>
            </a:extLst>
          </p:cNvPr>
          <p:cNvGrpSpPr>
            <a:grpSpLocks/>
          </p:cNvGrpSpPr>
          <p:nvPr/>
        </p:nvGrpSpPr>
        <p:grpSpPr bwMode="auto">
          <a:xfrm>
            <a:off x="-468560" y="1458845"/>
            <a:ext cx="3786188" cy="1143000"/>
            <a:chOff x="0" y="0"/>
            <a:chExt cx="1232" cy="975"/>
          </a:xfrm>
        </p:grpSpPr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40D6F74E-D098-44E1-8298-748647185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2" name="Group 27">
              <a:extLst>
                <a:ext uri="{FF2B5EF4-FFF2-40B4-BE49-F238E27FC236}">
                  <a16:creationId xmlns:a16="http://schemas.microsoft.com/office/drawing/2014/main" id="{381982FB-4E2B-4A30-A205-0C4715939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3" name="Rectangle 28">
                <a:extLst>
                  <a:ext uri="{FF2B5EF4-FFF2-40B4-BE49-F238E27FC236}">
                    <a16:creationId xmlns:a16="http://schemas.microsoft.com/office/drawing/2014/main" id="{78D37918-7D90-4F10-94B0-6F8A55B59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대화상자 만들기 예제</a:t>
                </a:r>
              </a:p>
            </p:txBody>
          </p:sp>
          <p:sp>
            <p:nvSpPr>
              <p:cNvPr id="14" name="Line 29">
                <a:extLst>
                  <a:ext uri="{FF2B5EF4-FFF2-40B4-BE49-F238E27FC236}">
                    <a16:creationId xmlns:a16="http://schemas.microsoft.com/office/drawing/2014/main" id="{76EA7966-0611-4540-B6D9-1C8B3451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15" name="직사각형 27">
            <a:extLst>
              <a:ext uri="{FF2B5EF4-FFF2-40B4-BE49-F238E27FC236}">
                <a16:creationId xmlns:a16="http://schemas.microsoft.com/office/drawing/2014/main" id="{E326C40E-F813-47E6-9550-86923821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3" y="2601845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대화상자 보여주기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 처리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22">
            <a:extLst>
              <a:ext uri="{FF2B5EF4-FFF2-40B4-BE49-F238E27FC236}">
                <a16:creationId xmlns:a16="http://schemas.microsoft.com/office/drawing/2014/main" id="{D3701921-60B8-4A9A-8AEA-D2A8C6F9B7EF}"/>
              </a:ext>
            </a:extLst>
          </p:cNvPr>
          <p:cNvGrpSpPr>
            <a:grpSpLocks/>
          </p:cNvGrpSpPr>
          <p:nvPr/>
        </p:nvGrpSpPr>
        <p:grpSpPr bwMode="auto">
          <a:xfrm>
            <a:off x="31503" y="3506720"/>
            <a:ext cx="2619101" cy="1000125"/>
            <a:chOff x="785782" y="3000372"/>
            <a:chExt cx="2857520" cy="822325"/>
          </a:xfrm>
        </p:grpSpPr>
        <p:sp>
          <p:nvSpPr>
            <p:cNvPr id="17" name="AutoShape 44">
              <a:extLst>
                <a:ext uri="{FF2B5EF4-FFF2-40B4-BE49-F238E27FC236}">
                  <a16:creationId xmlns:a16="http://schemas.microsoft.com/office/drawing/2014/main" id="{8146AE90-D16B-4DA3-9333-4CEAE1AC5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Line 45">
              <a:extLst>
                <a:ext uri="{FF2B5EF4-FFF2-40B4-BE49-F238E27FC236}">
                  <a16:creationId xmlns:a16="http://schemas.microsoft.com/office/drawing/2014/main" id="{58CE2A54-5B2A-4FD1-ABE4-0E5185569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9" name="그룹 25">
            <a:extLst>
              <a:ext uri="{FF2B5EF4-FFF2-40B4-BE49-F238E27FC236}">
                <a16:creationId xmlns:a16="http://schemas.microsoft.com/office/drawing/2014/main" id="{21C0B6BF-B535-4C92-8D97-6DC53EC0A193}"/>
              </a:ext>
            </a:extLst>
          </p:cNvPr>
          <p:cNvGrpSpPr>
            <a:grpSpLocks/>
          </p:cNvGrpSpPr>
          <p:nvPr/>
        </p:nvGrpSpPr>
        <p:grpSpPr bwMode="auto">
          <a:xfrm>
            <a:off x="2889003" y="3506720"/>
            <a:ext cx="2619101" cy="1000125"/>
            <a:chOff x="785782" y="3000372"/>
            <a:chExt cx="2857520" cy="822325"/>
          </a:xfrm>
        </p:grpSpPr>
        <p:sp>
          <p:nvSpPr>
            <p:cNvPr id="20" name="AutoShape 44">
              <a:extLst>
                <a:ext uri="{FF2B5EF4-FFF2-40B4-BE49-F238E27FC236}">
                  <a16:creationId xmlns:a16="http://schemas.microsoft.com/office/drawing/2014/main" id="{E99C17D8-376E-4E1D-A6B9-338512BA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21" name="Line 45">
              <a:extLst>
                <a:ext uri="{FF2B5EF4-FFF2-40B4-BE49-F238E27FC236}">
                  <a16:creationId xmlns:a16="http://schemas.microsoft.com/office/drawing/2014/main" id="{03AB8B15-3C03-4101-993E-264DBF5FF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직사각형 27">
            <a:extLst>
              <a:ext uri="{FF2B5EF4-FFF2-40B4-BE49-F238E27FC236}">
                <a16:creationId xmlns:a16="http://schemas.microsoft.com/office/drawing/2014/main" id="{B27E0E44-4177-4248-BF24-CC63F2B1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935" y="4506845"/>
            <a:ext cx="30718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메인 액티비티의 레이아웃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9B78457B-18EB-455C-8469-509D6866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65" y="4506845"/>
            <a:ext cx="4572000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메인 액티비티에서 대화상자 보여주기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9B607-DD78-4BFA-9BB1-B1B97459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57" y="612947"/>
            <a:ext cx="1855012" cy="38983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14EAA3B-F3CE-417C-9B83-F9AD1B19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04" y="2508060"/>
            <a:ext cx="1855013" cy="38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9499</TotalTime>
  <Words>207</Words>
  <Application>Microsoft Office PowerPoint</Application>
  <PresentationFormat>화면 슬라이드 쇼(4:3)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HY나무M</vt:lpstr>
      <vt:lpstr>MS Mincho</vt:lpstr>
      <vt:lpstr>굴림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11.Dialog</vt:lpstr>
      <vt:lpstr>토스트와 대화상자</vt:lpstr>
      <vt:lpstr>토스트와 대화상자</vt:lpstr>
      <vt:lpstr>스낵바</vt:lpstr>
      <vt:lpstr>대화상자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1251</cp:revision>
  <dcterms:created xsi:type="dcterms:W3CDTF">2009-09-01T01:24:33Z</dcterms:created>
  <dcterms:modified xsi:type="dcterms:W3CDTF">2021-04-13T03:53:52Z</dcterms:modified>
</cp:coreProperties>
</file>