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60" r:id="rId3"/>
    <p:sldId id="361" r:id="rId4"/>
    <p:sldId id="362" r:id="rId5"/>
    <p:sldId id="364" r:id="rId6"/>
    <p:sldId id="363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13.Service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0AA5338-457C-4325-BEBB-0FD64C110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8153401" cy="9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자동으로 재 시작되는 서비스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서비스는 화면이 없는 상태에서 백그라운드로 실행됨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서비스는 프로세스가 종료되어도 시스템에서 자동으로 재 시작함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0" name="_x189689528" descr="P02_S003_034">
            <a:extLst>
              <a:ext uri="{FF2B5EF4-FFF2-40B4-BE49-F238E27FC236}">
                <a16:creationId xmlns:a16="http://schemas.microsoft.com/office/drawing/2014/main" id="{29BBD31B-C906-4CD9-B56A-6FA5742E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0" y="2262212"/>
            <a:ext cx="84105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6A0DE8A-97C8-4137-9482-5AE7C150C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464426" cy="65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새로운 서비스 추가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프로젝트 영역에서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New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 Service  Service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메뉴를 이용해 서비스 추가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8" name="_x189689528" descr="P02_S003_035">
            <a:extLst>
              <a:ext uri="{FF2B5EF4-FFF2-40B4-BE49-F238E27FC236}">
                <a16:creationId xmlns:a16="http://schemas.microsoft.com/office/drawing/2014/main" id="{26BD82D3-0494-49AD-BC36-EB1885776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583247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29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82FD8A1-615B-4C95-8EB5-77B83C81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" y="940860"/>
            <a:ext cx="9035080" cy="9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서비스 추가를 위한 대화상자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대화상자에서 서비스명을 입력하고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[Finish]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버튼을 누름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대표적인 세 개 메소드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, 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onCreate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,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onDestroy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,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onStartCommand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를 재정의함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0" name="_x189689528" descr="P02_S003_036">
            <a:extLst>
              <a:ext uri="{FF2B5EF4-FFF2-40B4-BE49-F238E27FC236}">
                <a16:creationId xmlns:a16="http://schemas.microsoft.com/office/drawing/2014/main" id="{9112C324-9C04-4388-9B8D-F0C8A337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4" y="2210407"/>
            <a:ext cx="4248150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_x189690408" descr="P02_S003_037">
            <a:extLst>
              <a:ext uri="{FF2B5EF4-FFF2-40B4-BE49-F238E27FC236}">
                <a16:creationId xmlns:a16="http://schemas.microsoft.com/office/drawing/2014/main" id="{6AEA9BD0-8429-45DA-B39A-1612E2F19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36" y="2132856"/>
            <a:ext cx="3960812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92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281A65EF-7820-44E0-A4C3-4A6374932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4936034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서비스는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매니페스트에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자동 추가됨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B2523BF4-0EB6-42C4-BC88-8AE57767D593}"/>
              </a:ext>
            </a:extLst>
          </p:cNvPr>
          <p:cNvSpPr/>
          <p:nvPr/>
        </p:nvSpPr>
        <p:spPr>
          <a:xfrm>
            <a:off x="116555" y="1948565"/>
            <a:ext cx="8847934" cy="2989662"/>
          </a:xfrm>
          <a:prstGeom prst="roundRect">
            <a:avLst>
              <a:gd name="adj" fmla="val 1946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</a:rPr>
              <a:t> …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</a:rPr>
              <a:t>application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7F007F"/>
                </a:solidFill>
              </a:rPr>
              <a:t>… </a:t>
            </a:r>
            <a:r>
              <a:rPr lang="en-US" altLang="ko-KR" sz="1800" dirty="0">
                <a:solidFill>
                  <a:srgbClr val="008080"/>
                </a:solidFill>
              </a:rPr>
              <a:t>&gt;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</a:rPr>
              <a:t>…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</a:rPr>
              <a:t>service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7F007F"/>
                </a:solidFill>
              </a:rPr>
              <a:t>android:name</a:t>
            </a:r>
            <a:r>
              <a:rPr lang="en-US" altLang="ko-KR" sz="1800" dirty="0">
                <a:solidFill>
                  <a:srgbClr val="000000"/>
                </a:solidFill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</a:rPr>
              <a:t>“.MyService"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8080"/>
                </a:solidFill>
              </a:rPr>
              <a:t>&gt; 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</a:rPr>
              <a:t>service</a:t>
            </a:r>
            <a:r>
              <a:rPr lang="en-US" altLang="ko-KR" sz="1800" dirty="0">
                <a:solidFill>
                  <a:srgbClr val="008080"/>
                </a:solidFill>
              </a:rPr>
              <a:t>&gt;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</a:rPr>
              <a:t>application</a:t>
            </a:r>
            <a:r>
              <a:rPr lang="en-US" altLang="ko-KR" sz="1800" dirty="0">
                <a:solidFill>
                  <a:srgbClr val="008080"/>
                </a:solidFill>
              </a:rPr>
              <a:t>&gt;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</a:rPr>
              <a:t>…</a:t>
            </a:r>
            <a:endParaRPr lang="en-US" altLang="ko-KR" sz="1800" dirty="0">
              <a:solidFill>
                <a:srgbClr val="000000"/>
              </a:solidFill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A3E2D47-F4F6-4507-8BF1-A993F9C3C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705" y="2529655"/>
            <a:ext cx="2071688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200" b="1" dirty="0">
                <a:solidFill>
                  <a:srgbClr val="C00000"/>
                </a:solidFill>
              </a:rPr>
              <a:t>서비스 등록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2D25AF8-BC8D-49FF-91C5-DD490848BDD7}"/>
              </a:ext>
            </a:extLst>
          </p:cNvPr>
          <p:cNvCxnSpPr>
            <a:stCxn id="16" idx="2"/>
          </p:cNvCxnSpPr>
          <p:nvPr/>
        </p:nvCxnSpPr>
        <p:spPr>
          <a:xfrm rot="10800000" flipV="1">
            <a:off x="5185768" y="2661418"/>
            <a:ext cx="498475" cy="11112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A667E7F-D7F7-4788-9C56-C701B927C8AC}"/>
              </a:ext>
            </a:extLst>
          </p:cNvPr>
          <p:cNvSpPr/>
          <p:nvPr/>
        </p:nvSpPr>
        <p:spPr>
          <a:xfrm>
            <a:off x="5684243" y="251695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80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A51F0B1-514B-4D20-BC16-27FAFFEF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6736234" cy="9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액티비티에서 서비스 시작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서비스 시작을 위해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startService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메소드를 호출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메인 액티비티에서 버튼 누르면 시작하도록 할 수 있음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13BF1-0719-44DD-B529-6F39E06E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1" y="1992746"/>
            <a:ext cx="6581353" cy="47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1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9534</TotalTime>
  <Words>139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HY나무M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13.Service</vt:lpstr>
      <vt:lpstr>서비스</vt:lpstr>
      <vt:lpstr>서비스</vt:lpstr>
      <vt:lpstr>서비스</vt:lpstr>
      <vt:lpstr>서비스</vt:lpstr>
      <vt:lpstr>화면구성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1252</cp:revision>
  <dcterms:created xsi:type="dcterms:W3CDTF">2009-09-01T01:24:33Z</dcterms:created>
  <dcterms:modified xsi:type="dcterms:W3CDTF">2021-04-13T05:00:27Z</dcterms:modified>
</cp:coreProperties>
</file>