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0" r:id="rId3"/>
    <p:sldId id="365" r:id="rId4"/>
    <p:sldId id="366" r:id="rId5"/>
    <p:sldId id="367" r:id="rId6"/>
    <p:sldId id="368" r:id="rId7"/>
    <p:sldId id="369" r:id="rId8"/>
    <p:sldId id="370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14.SMS Service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수신자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9D1455A-E3C3-4F1F-9BEE-CA610D0B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86276"/>
            <a:ext cx="4248472" cy="531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애플리케이션이 글로벌 이벤트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(global event)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를 받아서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처리하려면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브로드캐스트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수신자로 등록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marL="174625" indent="-174625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•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글로벌 이벤트란 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“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전화가 왔습니다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.”, “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문자 메시지가 도착했습니다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.”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와 같이 안드로이드 시스템 전체에 보내지는 이벤트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marL="174625" indent="-174625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•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브로드캐스트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수신자는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인텐트필터를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포함하며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,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매니페스트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파일에 등록함으로써 인텐트를 받을 준비를 함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marL="174625" indent="-174625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•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수신자가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매니페스트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파일에 등록되었다면 따로 시작 시키지 않아도 됨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marL="174625" indent="-174625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•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애플리케이션은 컨텍스트 클래스의 </a:t>
            </a:r>
            <a:r>
              <a:rPr lang="en-US" altLang="ko-KR" sz="16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registerReceiver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메소드를 이용하면 런타임 시에도 수신자를 등록할 수 있음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marL="174625" indent="-174625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•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서비스처럼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브로드캐스트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수신자도 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UI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가 없음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8" name="_x79083400" descr="P02_028">
            <a:extLst>
              <a:ext uri="{FF2B5EF4-FFF2-40B4-BE49-F238E27FC236}">
                <a16:creationId xmlns:a16="http://schemas.microsoft.com/office/drawing/2014/main" id="{81D6D2AD-E4DF-4792-96F3-91D727D9F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1412776"/>
            <a:ext cx="4680520" cy="3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수신자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7BC4A28-C3E4-4669-87A5-7A3CC5536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647923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인텐트를 해석하는 과정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_x70026688" descr="P02_012">
            <a:extLst>
              <a:ext uri="{FF2B5EF4-FFF2-40B4-BE49-F238E27FC236}">
                <a16:creationId xmlns:a16="http://schemas.microsoft.com/office/drawing/2014/main" id="{5BFD25C3-B5F4-43C4-B6CE-1348189C0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60555"/>
            <a:ext cx="8208962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48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수신자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CAB0A55-65AB-48B8-AE80-F6E242A5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856984" cy="479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33350" indent="-13335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인텐트와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브로드캐스트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33350" indent="-133350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-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인텐트를 이용해서 액티비티를 실행하면 포그라운드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(foreground)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실행되어 사용자에게 보여지지만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33350" indent="-133350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-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브로드캐스트를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이용해서 처리하면 백그라운드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(background)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동작하므로 사용자가 모름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33350" indent="-133350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-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인텐트를 받으면 </a:t>
            </a:r>
            <a:r>
              <a:rPr lang="en-US" altLang="ko-KR" sz="16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onReceive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메소드가 자동으로 호출됨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33350" indent="-133350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33350" indent="-13335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브로드캐스트의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구분 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브로드캐스트는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크게 두 가지 클래스로 구분됨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33350" indent="-133350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-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일반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브로드캐스트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6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sendBroadcase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메소드로 호출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33350" indent="-133350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비동기적으로 실행되며 모든 수신자는 순서없이 실행됨 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때로는 동시에 실행됨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33350" indent="-133350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효율적이나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한 수신자의 처리 결과를 다른 수신자가 이용할 수 없고 중간에 취소불가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33350" indent="-133350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-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순차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브로드캐스트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6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sendOrderedBroadcase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메소드로 호출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33350" indent="-133350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한 번에 하나의 수신자에만 전달되므로 순서대로 실행됨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중간에 취소하면 그 다음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33350" indent="-133350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수신자는 받지 못함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수신자가 실행되는 순서는 </a:t>
            </a:r>
            <a:r>
              <a:rPr lang="ko-KR" altLang="en-US" sz="16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인텐트필터의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속성으로 정할 수 있음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33350" indent="-133350" latinLnBrk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순서가 같으면 임의로 실행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수신자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98DBDC5-F331-43AF-B06C-78529286A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052736"/>
            <a:ext cx="1131249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33350" indent="-13335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브로드캐스트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수신자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8" name="그룹 22">
            <a:extLst>
              <a:ext uri="{FF2B5EF4-FFF2-40B4-BE49-F238E27FC236}">
                <a16:creationId xmlns:a16="http://schemas.microsoft.com/office/drawing/2014/main" id="{5485EC21-289E-4AC4-B2F6-79DDEE6B08D2}"/>
              </a:ext>
            </a:extLst>
          </p:cNvPr>
          <p:cNvGrpSpPr>
            <a:grpSpLocks/>
          </p:cNvGrpSpPr>
          <p:nvPr/>
        </p:nvGrpSpPr>
        <p:grpSpPr bwMode="auto">
          <a:xfrm>
            <a:off x="327939" y="3900615"/>
            <a:ext cx="2786062" cy="1000125"/>
            <a:chOff x="785782" y="3000372"/>
            <a:chExt cx="2857520" cy="822325"/>
          </a:xfrm>
        </p:grpSpPr>
        <p:sp>
          <p:nvSpPr>
            <p:cNvPr id="9" name="AutoShape 44">
              <a:extLst>
                <a:ext uri="{FF2B5EF4-FFF2-40B4-BE49-F238E27FC236}">
                  <a16:creationId xmlns:a16="http://schemas.microsoft.com/office/drawing/2014/main" id="{7561C0F5-8A1D-43A0-85B5-22EA4F9A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브로드캐스트 수신자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Line 45">
              <a:extLst>
                <a:ext uri="{FF2B5EF4-FFF2-40B4-BE49-F238E27FC236}">
                  <a16:creationId xmlns:a16="http://schemas.microsoft.com/office/drawing/2014/main" id="{7946AE22-66D3-41BB-9782-C25A87F82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2" name="그룹 25">
            <a:extLst>
              <a:ext uri="{FF2B5EF4-FFF2-40B4-BE49-F238E27FC236}">
                <a16:creationId xmlns:a16="http://schemas.microsoft.com/office/drawing/2014/main" id="{0C5A41B0-1D2B-4910-8ED2-53B7B5E4731A}"/>
              </a:ext>
            </a:extLst>
          </p:cNvPr>
          <p:cNvGrpSpPr>
            <a:grpSpLocks/>
          </p:cNvGrpSpPr>
          <p:nvPr/>
        </p:nvGrpSpPr>
        <p:grpSpPr bwMode="auto">
          <a:xfrm>
            <a:off x="3185439" y="3900615"/>
            <a:ext cx="2786062" cy="1000125"/>
            <a:chOff x="785782" y="3000372"/>
            <a:chExt cx="2857520" cy="822325"/>
          </a:xfrm>
        </p:grpSpPr>
        <p:sp>
          <p:nvSpPr>
            <p:cNvPr id="13" name="AutoShape 44">
              <a:extLst>
                <a:ext uri="{FF2B5EF4-FFF2-40B4-BE49-F238E27FC236}">
                  <a16:creationId xmlns:a16="http://schemas.microsoft.com/office/drawing/2014/main" id="{924E78DC-BBB3-43F6-B583-31A744D7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매니페스트에 추가</a:t>
              </a:r>
            </a:p>
          </p:txBody>
        </p:sp>
        <p:sp>
          <p:nvSpPr>
            <p:cNvPr id="14" name="Line 45">
              <a:extLst>
                <a:ext uri="{FF2B5EF4-FFF2-40B4-BE49-F238E27FC236}">
                  <a16:creationId xmlns:a16="http://schemas.microsoft.com/office/drawing/2014/main" id="{04E4A7DD-8657-44AD-B97F-FF48350D9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5" name="직사각형 27">
            <a:extLst>
              <a:ext uri="{FF2B5EF4-FFF2-40B4-BE49-F238E27FC236}">
                <a16:creationId xmlns:a16="http://schemas.microsoft.com/office/drawing/2014/main" id="{C65ED4D6-C538-476C-B70F-3151CEB8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39" y="2686177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브로드캐스트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수신자로 </a:t>
            </a: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SMS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수신 확인하기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브로드캐스트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수신자 정의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6" name="직사각형 27">
            <a:extLst>
              <a:ext uri="{FF2B5EF4-FFF2-40B4-BE49-F238E27FC236}">
                <a16:creationId xmlns:a16="http://schemas.microsoft.com/office/drawing/2014/main" id="{E9B20958-8FE0-40A2-BB73-D7AA571EC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1" y="4900740"/>
            <a:ext cx="3071813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-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일정 시간간격으로 메시지를 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  <a:p>
            <a:pPr fontAlgn="b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보여주는 서비스 클래스 정의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7" name="직사각형 27">
            <a:extLst>
              <a:ext uri="{FF2B5EF4-FFF2-40B4-BE49-F238E27FC236}">
                <a16:creationId xmlns:a16="http://schemas.microsoft.com/office/drawing/2014/main" id="{10A1AD05-C2AC-4730-BF56-C9848EF1A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001" y="4900740"/>
            <a:ext cx="4572000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새로운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브로드캐스트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수신자를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매니페스트에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추가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8" name="_x79083400" descr="P02_028">
            <a:extLst>
              <a:ext uri="{FF2B5EF4-FFF2-40B4-BE49-F238E27FC236}">
                <a16:creationId xmlns:a16="http://schemas.microsoft.com/office/drawing/2014/main" id="{F4A8E2AF-DC38-4343-B513-EF042D6B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32" y="1105027"/>
            <a:ext cx="4071938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28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SMS</a:t>
            </a:r>
            <a:r>
              <a:rPr lang="ko-KR" altLang="en-US" dirty="0"/>
              <a:t> 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33BAC0E4-180A-4385-A71C-C28B1515F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6592217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33350" indent="-13335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</a:rPr>
              <a:t>매니페스트에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 추가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10C3DC-3C81-4192-9A74-F3A443F1C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63" y="1544033"/>
            <a:ext cx="760770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uses-permission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android.permission.RECEIVE_SMS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975949-928E-44DF-961D-596D54A8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03" y="3745601"/>
            <a:ext cx="8524445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&lt;receiver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:name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=".MyReceiver"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:enabled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="true"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:exported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="true"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&lt;intent-filter&gt;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&lt;action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:name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="android.provider.Telephony.SMS_RECEIVED"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&lt;/intent-filter&gt;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&lt;/receiver&gt;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1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SMS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117687-7806-426A-8E1B-B57ACBE57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918191"/>
            <a:ext cx="6948264" cy="4970218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9650BBDF-190F-4E7E-AAEE-0D49A1220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915" y="6165304"/>
            <a:ext cx="6592217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33350" indent="-13335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MyReciver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Class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작성 후 확인해 보기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SMS</a:t>
            </a:r>
            <a:r>
              <a:rPr lang="ko-KR" altLang="en-US" dirty="0"/>
              <a:t> 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650BBDF-190F-4E7E-AAEE-0D49A1220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915" y="6165304"/>
            <a:ext cx="6592217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33350" indent="-13335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DisplayActivity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를 만들어서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Intent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로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값넘겨서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보여주기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12F1FF-0E3B-408C-8FAC-DC22F0FE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21" y="1091421"/>
            <a:ext cx="6915220" cy="46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7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9598</TotalTime>
  <Words>355</Words>
  <Application>Microsoft Office PowerPoint</Application>
  <PresentationFormat>화면 슬라이드 쇼(4:3)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HY나무M</vt:lpstr>
      <vt:lpstr>나눔고딕</vt:lpstr>
      <vt:lpstr>나눔고딕코딩</vt:lpstr>
      <vt:lpstr>맑은 고딕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14.SMS Service</vt:lpstr>
      <vt:lpstr>브로드캐스트 수신자</vt:lpstr>
      <vt:lpstr>브로드캐스트 수신자</vt:lpstr>
      <vt:lpstr>브로드캐스트 수신자</vt:lpstr>
      <vt:lpstr>브로드캐스트 수신자</vt:lpstr>
      <vt:lpstr>SMS </vt:lpstr>
      <vt:lpstr>SMS </vt:lpstr>
      <vt:lpstr>SMS 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1254</cp:revision>
  <dcterms:created xsi:type="dcterms:W3CDTF">2009-09-01T01:24:33Z</dcterms:created>
  <dcterms:modified xsi:type="dcterms:W3CDTF">2021-04-13T06:14:40Z</dcterms:modified>
</cp:coreProperties>
</file>