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1" r:id="rId3"/>
    <p:sldId id="360" r:id="rId4"/>
    <p:sldId id="362" r:id="rId5"/>
    <p:sldId id="363" r:id="rId6"/>
    <p:sldId id="364" r:id="rId7"/>
    <p:sldId id="365" r:id="rId8"/>
    <p:sldId id="366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15.TouchEvent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터치 이벤트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542FC6-9347-4179-89B8-20A65DCA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52736"/>
            <a:ext cx="78676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3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터치 이벤트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E9A95C2F-0A51-4717-AA42-6B9B6D4A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15340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대표적인 이벤트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FA7D83A-CE75-4974-A53B-D66DAF89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8" y="1322389"/>
            <a:ext cx="7693016" cy="40053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터치 이벤트</a:t>
            </a: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화면을 손가락으로 누를 때 발생하는 이벤트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 키 이벤트</a:t>
            </a: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키패드나 하드웨어 버튼을 누를 때 발생하는 이벤트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 제스처 이벤트</a:t>
            </a: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터치 이벤트 중에서 일정 패턴을 만들어 내는 이벤트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 포커스</a:t>
            </a: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뷰마다 순서대로 주어지는 포커스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 화면 방향 변경</a:t>
            </a: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화면의 방향이 가로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세로로 바뀜에 따라 발생하는 이벤트</a:t>
            </a: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터치 이벤트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0E2A419-18D2-4A6F-B27D-3F44C6E9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908720"/>
            <a:ext cx="684076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제스처를 통해 처리할 수 있는 이벤트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CFD76D-7CBF-409C-B95E-2711241B9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825"/>
              </p:ext>
            </p:extLst>
          </p:nvPr>
        </p:nvGraphicFramePr>
        <p:xfrm>
          <a:off x="323528" y="1342915"/>
          <a:ext cx="8568952" cy="5460136"/>
        </p:xfrm>
        <a:graphic>
          <a:graphicData uri="http://schemas.openxmlformats.org/drawingml/2006/table">
            <a:tbl>
              <a:tblPr/>
              <a:tblGrid>
                <a:gridCol w="192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onDown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눌렸을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onShowPress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눌렸다 떼어지는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onSingleTapUp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한 손가락으로 눌렸다 떼어지는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onSingleTapConfirmed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한 손가락으로 눌려지는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onDoubleTap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두 손가락으로 눌려지는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onDoubleTapEvent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두 손가락으로 눌려진 상태에서 떼거나 이동하는 등 세부적인 액션을 취하는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3948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onScroll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눌린 채 일정한 속도화 방향으로 움직였다 떼는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85702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onFling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눌린 채 가속도를 붙여 손가락을 움직였다 떼는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751"/>
                  </a:ext>
                </a:extLst>
              </a:tr>
              <a:tr h="510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onLongPress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화면을 손가락으로 오래 누르는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3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5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터치 이벤트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F4CFFF8E-27E0-47CB-B2A2-F1F8F26F9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6880250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터치 이벤트 처리하기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SampleEvent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프로젝트를 만들고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XML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레이아웃 구성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0" name="_x177899280" descr="P02_S004_002">
            <a:extLst>
              <a:ext uri="{FF2B5EF4-FFF2-40B4-BE49-F238E27FC236}">
                <a16:creationId xmlns:a16="http://schemas.microsoft.com/office/drawing/2014/main" id="{B9273C68-145B-4369-84F3-59B9A043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3178"/>
            <a:ext cx="79644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1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터치 이벤트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C62DD9B-EC1F-49F2-9461-B0026F2D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536434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앱 실행 결과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가장 위쪽에 있는 부분을 터치했을 때 가장 아래쪽에 보이는 로그 메시지 확인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8" name="_x177897600" descr="P02_S004_003">
            <a:extLst>
              <a:ext uri="{FF2B5EF4-FFF2-40B4-BE49-F238E27FC236}">
                <a16:creationId xmlns:a16="http://schemas.microsoft.com/office/drawing/2014/main" id="{E5EC469B-A56C-4A0D-B1A1-12818FE1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71047"/>
            <a:ext cx="2497137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4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터치 이벤트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352D868-7C33-45E6-9D67-50B3C90EF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387" y="895286"/>
            <a:ext cx="3452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[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키를 눌렀을 때 전달되는 대표적인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키값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]</a:t>
            </a:r>
            <a:endParaRPr lang="ko-KR" altLang="en-US" sz="14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1FB6E81-BEE2-42CC-8D56-2E6016531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00796"/>
              </p:ext>
            </p:extLst>
          </p:nvPr>
        </p:nvGraphicFramePr>
        <p:xfrm>
          <a:off x="3635896" y="1203261"/>
          <a:ext cx="5173544" cy="5426138"/>
        </p:xfrm>
        <a:graphic>
          <a:graphicData uri="http://schemas.openxmlformats.org/drawingml/2006/table">
            <a:tbl>
              <a:tblPr/>
              <a:tblGrid>
                <a:gridCol w="256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키코드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KEYCODE_DPAD_LEFT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 화살표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KEYCODE_DPAD_RIGHT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화살표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KEYCODE_DPAD_UP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위쪽 화살표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KEYCODE_DPAD_DOWN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아래쪽 화살표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KEYCODE_DPAD_CENTER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KEYCODE_CALL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3948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KEYCODE_ENDCALL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 종료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85702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KEYCODE_HOME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05751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KEYCODE_BACK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뒤로 가기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3325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KEYCODE_VOLUME_UP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소리 크기 증가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0368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KEYCODE_VOLUME_DOWN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소리 크기 감소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62455"/>
                  </a:ext>
                </a:extLst>
              </a:tr>
              <a:tr h="35204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/>
                        <a:t>KEYCODE_0 ~ KEYCODE_9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까지의 </a:t>
                      </a: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키값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83955"/>
                  </a:ext>
                </a:extLst>
              </a:tr>
              <a:tr h="35204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/>
                        <a:t>KEYCODE_A ~ KEYCODE_Z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알파벳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까지의 </a:t>
                      </a: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키값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900267"/>
                  </a:ext>
                </a:extLst>
              </a:tr>
            </a:tbl>
          </a:graphicData>
        </a:graphic>
      </p:graphicFrame>
      <p:sp>
        <p:nvSpPr>
          <p:cNvPr id="12" name="TextBox 4">
            <a:extLst>
              <a:ext uri="{FF2B5EF4-FFF2-40B4-BE49-F238E27FC236}">
                <a16:creationId xmlns:a16="http://schemas.microsoft.com/office/drawing/2014/main" id="{D8B4859B-6F8E-4CFC-82EC-CA064974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60" y="946249"/>
            <a:ext cx="10407423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키 입력 이벤트 처리하기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A7E036-16DE-4528-889E-3423700FF470}"/>
              </a:ext>
            </a:extLst>
          </p:cNvPr>
          <p:cNvSpPr/>
          <p:nvPr/>
        </p:nvSpPr>
        <p:spPr>
          <a:xfrm>
            <a:off x="529898" y="1406786"/>
            <a:ext cx="3033990" cy="6508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뷰를 상속할 때 키 이벤트 처리를 위한 메소드 재정의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17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터치 이벤트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F167B0B-2E62-4687-9B13-3581A5F1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4792018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BACK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버튼과 포커스 이벤트 처리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15" name="그룹 22">
            <a:extLst>
              <a:ext uri="{FF2B5EF4-FFF2-40B4-BE49-F238E27FC236}">
                <a16:creationId xmlns:a16="http://schemas.microsoft.com/office/drawing/2014/main" id="{0BC414C2-3E02-4F13-B231-0A24B10A7BCD}"/>
              </a:ext>
            </a:extLst>
          </p:cNvPr>
          <p:cNvGrpSpPr>
            <a:grpSpLocks/>
          </p:cNvGrpSpPr>
          <p:nvPr/>
        </p:nvGrpSpPr>
        <p:grpSpPr bwMode="auto">
          <a:xfrm>
            <a:off x="779387" y="3727450"/>
            <a:ext cx="2786062" cy="1000125"/>
            <a:chOff x="785782" y="3000372"/>
            <a:chExt cx="2857520" cy="822325"/>
          </a:xfrm>
        </p:grpSpPr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0DE5ECB7-C7B5-4F4E-9A13-85BDDD176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</a:t>
              </a:r>
              <a:endParaRPr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수정</a:t>
              </a:r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id="{A838D51E-2332-4612-A583-5D10BBB63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Group 25">
            <a:extLst>
              <a:ext uri="{FF2B5EF4-FFF2-40B4-BE49-F238E27FC236}">
                <a16:creationId xmlns:a16="http://schemas.microsoft.com/office/drawing/2014/main" id="{797A1D99-D60A-451D-88F1-0DE96F6540F5}"/>
              </a:ext>
            </a:extLst>
          </p:cNvPr>
          <p:cNvGrpSpPr>
            <a:grpSpLocks/>
          </p:cNvGrpSpPr>
          <p:nvPr/>
        </p:nvGrpSpPr>
        <p:grpSpPr bwMode="auto">
          <a:xfrm>
            <a:off x="279324" y="1370013"/>
            <a:ext cx="3786188" cy="1143000"/>
            <a:chOff x="0" y="0"/>
            <a:chExt cx="1232" cy="975"/>
          </a:xfrm>
        </p:grpSpPr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9AB938F9-D370-4896-9059-15B62A2FD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Group 27">
              <a:extLst>
                <a:ext uri="{FF2B5EF4-FFF2-40B4-BE49-F238E27FC236}">
                  <a16:creationId xmlns:a16="http://schemas.microsoft.com/office/drawing/2014/main" id="{F424DC1B-F112-4531-BFC2-351954CAB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21" name="Rectangle 28">
                <a:extLst>
                  <a:ext uri="{FF2B5EF4-FFF2-40B4-BE49-F238E27FC236}">
                    <a16:creationId xmlns:a16="http://schemas.microsoft.com/office/drawing/2014/main" id="{AD071D92-65FC-41E9-BE4C-2249967FD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en-US" altLang="ko-KR" sz="1800" b="1" dirty="0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BACK </a:t>
                </a:r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버튼과 포커스 예제</a:t>
                </a:r>
              </a:p>
            </p:txBody>
          </p:sp>
          <p:sp>
            <p:nvSpPr>
              <p:cNvPr id="22" name="Line 29">
                <a:extLst>
                  <a:ext uri="{FF2B5EF4-FFF2-40B4-BE49-F238E27FC236}">
                    <a16:creationId xmlns:a16="http://schemas.microsoft.com/office/drawing/2014/main" id="{0BF79FDB-B5E0-43C6-A3E6-22E6FF283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BD328870-34B5-4497-925B-4C592E8D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87" y="2513013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 BACK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버튼을 눌렀을 때의 이벤트 처리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입력상자가 포커스를 받았을 때의 이벤트 처리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직사각형 27">
            <a:extLst>
              <a:ext uri="{FF2B5EF4-FFF2-40B4-BE49-F238E27FC236}">
                <a16:creationId xmlns:a16="http://schemas.microsoft.com/office/drawing/2014/main" id="{B9654C59-9F79-40F9-BA68-64901D8B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49" y="4727575"/>
            <a:ext cx="3349625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 BACK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버튼 이벤트 처리하도록 수정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CEC292-68FC-4EEE-BD22-05A2FFCCF8C2}"/>
              </a:ext>
            </a:extLst>
          </p:cNvPr>
          <p:cNvGrpSpPr>
            <a:grpSpLocks/>
          </p:cNvGrpSpPr>
          <p:nvPr/>
        </p:nvGrpSpPr>
        <p:grpSpPr bwMode="auto">
          <a:xfrm>
            <a:off x="779387" y="5441950"/>
            <a:ext cx="2786062" cy="1000125"/>
            <a:chOff x="785782" y="3000372"/>
            <a:chExt cx="2857520" cy="822325"/>
          </a:xfrm>
        </p:grpSpPr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119ED991-E04F-4B6D-8682-7F2EBC977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포커스 처리 </a:t>
              </a:r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정의</a:t>
              </a:r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34E9CC28-D143-4A44-A2D3-4CFD43FB8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28" name="그룹 25">
            <a:extLst>
              <a:ext uri="{FF2B5EF4-FFF2-40B4-BE49-F238E27FC236}">
                <a16:creationId xmlns:a16="http://schemas.microsoft.com/office/drawing/2014/main" id="{2F8238FA-213F-4611-97E7-3F0646EC335D}"/>
              </a:ext>
            </a:extLst>
          </p:cNvPr>
          <p:cNvGrpSpPr>
            <a:grpSpLocks/>
          </p:cNvGrpSpPr>
          <p:nvPr/>
        </p:nvGrpSpPr>
        <p:grpSpPr bwMode="auto">
          <a:xfrm>
            <a:off x="3636887" y="5441950"/>
            <a:ext cx="2786062" cy="1000125"/>
            <a:chOff x="785782" y="3000372"/>
            <a:chExt cx="2857520" cy="822325"/>
          </a:xfrm>
        </p:grpSpPr>
        <p:sp>
          <p:nvSpPr>
            <p:cNvPr id="29" name="AutoShape 44">
              <a:extLst>
                <a:ext uri="{FF2B5EF4-FFF2-40B4-BE49-F238E27FC236}">
                  <a16:creationId xmlns:a16="http://schemas.microsoft.com/office/drawing/2014/main" id="{0D4050F9-ABA9-48BD-A8AF-D62CEB52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EditText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속성 설정</a:t>
              </a:r>
            </a:p>
          </p:txBody>
        </p:sp>
        <p:sp>
          <p:nvSpPr>
            <p:cNvPr id="30" name="Line 45">
              <a:extLst>
                <a:ext uri="{FF2B5EF4-FFF2-40B4-BE49-F238E27FC236}">
                  <a16:creationId xmlns:a16="http://schemas.microsoft.com/office/drawing/2014/main" id="{FFFE2F20-AA44-44FC-89E9-FF8DF7EA8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1" name="직사각형 27">
            <a:extLst>
              <a:ext uri="{FF2B5EF4-FFF2-40B4-BE49-F238E27FC236}">
                <a16:creationId xmlns:a16="http://schemas.microsoft.com/office/drawing/2014/main" id="{A364C822-E216-4A54-A5AF-92687E65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49" y="6442075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포커스 처리를 위한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XML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직사각형 27">
            <a:extLst>
              <a:ext uri="{FF2B5EF4-FFF2-40B4-BE49-F238E27FC236}">
                <a16:creationId xmlns:a16="http://schemas.microsoft.com/office/drawing/2014/main" id="{AC66116F-6938-4632-9082-5DF4EF10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449" y="6442075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입력상자의 속성으로 설정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3" name="_x177899360" descr="P02_S004_005">
            <a:extLst>
              <a:ext uri="{FF2B5EF4-FFF2-40B4-BE49-F238E27FC236}">
                <a16:creationId xmlns:a16="http://schemas.microsoft.com/office/drawing/2014/main" id="{6F331BFC-A0FB-4DF7-A62F-666D1D29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57" y="1377193"/>
            <a:ext cx="166846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7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9668</TotalTime>
  <Words>394</Words>
  <Application>Microsoft Office PowerPoint</Application>
  <PresentationFormat>화면 슬라이드 쇼(4:3)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15.TouchEvent</vt:lpstr>
      <vt:lpstr>터치 이벤트</vt:lpstr>
      <vt:lpstr>터치 이벤트</vt:lpstr>
      <vt:lpstr>터치 이벤트</vt:lpstr>
      <vt:lpstr>터치 이벤트</vt:lpstr>
      <vt:lpstr>터치 이벤트</vt:lpstr>
      <vt:lpstr>터치 이벤트</vt:lpstr>
      <vt:lpstr>터치 이벤트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1257</cp:revision>
  <dcterms:created xsi:type="dcterms:W3CDTF">2009-09-01T01:24:33Z</dcterms:created>
  <dcterms:modified xsi:type="dcterms:W3CDTF">2021-04-13T07:32:09Z</dcterms:modified>
</cp:coreProperties>
</file>