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62" r:id="rId3"/>
    <p:sldId id="361" r:id="rId4"/>
    <p:sldId id="363" r:id="rId5"/>
    <p:sldId id="364" r:id="rId6"/>
    <p:sldId id="365" r:id="rId7"/>
    <p:sldId id="366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85" d="100"/>
          <a:sy n="85" d="100"/>
        </p:scale>
        <p:origin x="90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16.Progress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프로그레스바</a:t>
            </a:r>
            <a:r>
              <a:rPr lang="en-US" altLang="ko-KR" dirty="0"/>
              <a:t>(Progress Bar)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6ACC8AC-029B-4EAF-9761-80F0D3DB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1028700"/>
            <a:ext cx="367240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프로그레스바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사용하기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9" name="모서리가 둥근 직사각형 5">
            <a:extLst>
              <a:ext uri="{FF2B5EF4-FFF2-40B4-BE49-F238E27FC236}">
                <a16:creationId xmlns:a16="http://schemas.microsoft.com/office/drawing/2014/main" id="{39BA159C-6031-418D-8741-3D518A106AA8}"/>
              </a:ext>
            </a:extLst>
          </p:cNvPr>
          <p:cNvSpPr/>
          <p:nvPr/>
        </p:nvSpPr>
        <p:spPr>
          <a:xfrm>
            <a:off x="34602" y="1360555"/>
            <a:ext cx="9073901" cy="1571566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50000"/>
              </a:lnSpc>
              <a:spcAft>
                <a:spcPct val="20000"/>
              </a:spcAft>
            </a:pP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-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여러 가지 화면을 구성하고 그 안에 다양한 위젯을 사용하는데 있어서 대화상자처럼 중간 </a:t>
            </a:r>
            <a:r>
              <a:rPr kumimoji="0"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중간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상태    </a:t>
            </a:r>
            <a:endParaRPr kumimoji="0"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latinLnBrk="0">
              <a:lnSpc>
                <a:spcPct val="150000"/>
              </a:lnSpc>
              <a:spcAft>
                <a:spcPct val="20000"/>
              </a:spcAft>
            </a:pP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정보를 보여주는 가장 좋은 방법 중 하나임</a:t>
            </a:r>
          </a:p>
          <a:p>
            <a:pPr latinLnBrk="0">
              <a:lnSpc>
                <a:spcPct val="150000"/>
              </a:lnSpc>
              <a:spcAft>
                <a:spcPct val="20000"/>
              </a:spcAft>
            </a:pP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-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최대값을 설정하는 </a:t>
            </a: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max,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현재 값을 설정하는 </a:t>
            </a: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progress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속성이 중요함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DE7B91FF-8B01-4DE3-BCC0-37402F217A1E}"/>
              </a:ext>
            </a:extLst>
          </p:cNvPr>
          <p:cNvSpPr/>
          <p:nvPr/>
        </p:nvSpPr>
        <p:spPr>
          <a:xfrm>
            <a:off x="35496" y="3109299"/>
            <a:ext cx="7273925" cy="206919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막대 모양 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작업의 진행 정도를 알려줄 수 있도록 막대 모양으로 표시함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style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“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?android:attr/progressBarStyleHorizontal"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설정함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 모양</a:t>
            </a: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진행 중임을 알려줌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모양으로 된 프로그레스바가 반복적으로 표시됨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_x177897600" descr="P02_S004_028">
            <a:extLst>
              <a:ext uri="{FF2B5EF4-FFF2-40B4-BE49-F238E27FC236}">
                <a16:creationId xmlns:a16="http://schemas.microsoft.com/office/drawing/2014/main" id="{9A309F7B-184A-4348-8CEF-D8D6931F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109298"/>
            <a:ext cx="1596728" cy="206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01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프로그레스바</a:t>
            </a:r>
            <a:r>
              <a:rPr lang="en-US" altLang="ko-KR" dirty="0"/>
              <a:t>(Progress Bar)</a:t>
            </a:r>
            <a:endParaRPr lang="ko-KR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7C0C329-6D2D-4419-9AF3-E3454476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28700"/>
            <a:ext cx="5568875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프로그레스바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사용 메소드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1CB124CD-C2DC-4724-B154-883191C60A9C}"/>
              </a:ext>
            </a:extLst>
          </p:cNvPr>
          <p:cNvSpPr/>
          <p:nvPr/>
        </p:nvSpPr>
        <p:spPr>
          <a:xfrm>
            <a:off x="35496" y="1377193"/>
            <a:ext cx="4929187" cy="17272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setProgress (int progress) 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incrementProgressBy (int diff) </a:t>
            </a:r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62DAD059-AF0C-406F-A821-BD890073A15C}"/>
              </a:ext>
            </a:extLst>
          </p:cNvPr>
          <p:cNvSpPr/>
          <p:nvPr/>
        </p:nvSpPr>
        <p:spPr>
          <a:xfrm>
            <a:off x="35496" y="4617281"/>
            <a:ext cx="4929187" cy="172878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requestWindowFeature(Window.FEATURE_PROGRESS);</a:t>
            </a: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AFF61056-FA8F-47EF-B70B-43A7489263D6}"/>
              </a:ext>
            </a:extLst>
          </p:cNvPr>
          <p:cNvSpPr/>
          <p:nvPr/>
        </p:nvSpPr>
        <p:spPr>
          <a:xfrm>
            <a:off x="5076056" y="1304168"/>
            <a:ext cx="3816424" cy="504190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B408EF32-F8FF-4B13-9106-B5B1159E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377193"/>
            <a:ext cx="3519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진행률이 변경되면 </a:t>
            </a: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progress 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속성으로 설정되었던 값을 바꿈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ko-KR" altLang="en-US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18" name="줄무늬가 있는 오른쪽 화살표 9">
            <a:extLst>
              <a:ext uri="{FF2B5EF4-FFF2-40B4-BE49-F238E27FC236}">
                <a16:creationId xmlns:a16="http://schemas.microsoft.com/office/drawing/2014/main" id="{54A6D8F1-E401-46A1-8E77-34A601227B09}"/>
              </a:ext>
            </a:extLst>
          </p:cNvPr>
          <p:cNvSpPr/>
          <p:nvPr/>
        </p:nvSpPr>
        <p:spPr>
          <a:xfrm rot="10800000">
            <a:off x="4427984" y="1737556"/>
            <a:ext cx="865188" cy="6477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6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프로그레스바</a:t>
            </a:r>
            <a:r>
              <a:rPr lang="en-US" altLang="ko-KR" dirty="0"/>
              <a:t>(Progress Bar)</a:t>
            </a:r>
            <a:endParaRPr lang="ko-KR" altLang="en-US" dirty="0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75F749F8-F6A9-421C-9D04-6BB2676F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7821" y="1028700"/>
            <a:ext cx="371189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프로그레스바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사용하기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31" name="그룹 22">
            <a:extLst>
              <a:ext uri="{FF2B5EF4-FFF2-40B4-BE49-F238E27FC236}">
                <a16:creationId xmlns:a16="http://schemas.microsoft.com/office/drawing/2014/main" id="{0A2BC77A-09E2-4884-90AC-705693B23EE5}"/>
              </a:ext>
            </a:extLst>
          </p:cNvPr>
          <p:cNvGrpSpPr>
            <a:grpSpLocks/>
          </p:cNvGrpSpPr>
          <p:nvPr/>
        </p:nvGrpSpPr>
        <p:grpSpPr bwMode="auto">
          <a:xfrm>
            <a:off x="31503" y="3440045"/>
            <a:ext cx="2786062" cy="1000125"/>
            <a:chOff x="785782" y="3000372"/>
            <a:chExt cx="2857520" cy="822325"/>
          </a:xfrm>
        </p:grpSpPr>
        <p:sp>
          <p:nvSpPr>
            <p:cNvPr id="32" name="AutoShape 44">
              <a:extLst>
                <a:ext uri="{FF2B5EF4-FFF2-40B4-BE49-F238E27FC236}">
                  <a16:creationId xmlns:a16="http://schemas.microsoft.com/office/drawing/2014/main" id="{9E4D097E-268A-4DE0-A597-372FFF66C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3B86F6BE-F470-4B30-B1DC-3B05F9132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3574655D-B6E9-4E5F-980F-60A047BCE18F}"/>
              </a:ext>
            </a:extLst>
          </p:cNvPr>
          <p:cNvGrpSpPr>
            <a:grpSpLocks/>
          </p:cNvGrpSpPr>
          <p:nvPr/>
        </p:nvGrpSpPr>
        <p:grpSpPr bwMode="auto">
          <a:xfrm>
            <a:off x="-468560" y="1439795"/>
            <a:ext cx="3786188" cy="1143000"/>
            <a:chOff x="0" y="0"/>
            <a:chExt cx="1232" cy="975"/>
          </a:xfrm>
        </p:grpSpPr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2D749EFE-4184-4BD1-8A6E-1A15C1BB7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6" name="Group 27">
              <a:extLst>
                <a:ext uri="{FF2B5EF4-FFF2-40B4-BE49-F238E27FC236}">
                  <a16:creationId xmlns:a16="http://schemas.microsoft.com/office/drawing/2014/main" id="{FD4BDDF6-F419-41F5-9AF4-474BE3EC87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4560DA9E-5D4A-4AF1-A727-B71B8B338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 err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프로그레스바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사용하기</a:t>
                </a:r>
                <a:endParaRPr lang="en-US" altLang="ko-KR" sz="1800" b="1" dirty="0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예제</a:t>
                </a:r>
              </a:p>
            </p:txBody>
          </p:sp>
          <p:sp>
            <p:nvSpPr>
              <p:cNvPr id="38" name="Line 29">
                <a:extLst>
                  <a:ext uri="{FF2B5EF4-FFF2-40B4-BE49-F238E27FC236}">
                    <a16:creationId xmlns:a16="http://schemas.microsoft.com/office/drawing/2014/main" id="{7454B6BE-CE96-4E51-BC7C-4C5AA7C06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92728-1AC7-405A-B594-40EB5965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3" y="2582795"/>
            <a:ext cx="51435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프로그레스바로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진행상태 보여주기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직사각형 27">
            <a:extLst>
              <a:ext uri="{FF2B5EF4-FFF2-40B4-BE49-F238E27FC236}">
                <a16:creationId xmlns:a16="http://schemas.microsoft.com/office/drawing/2014/main" id="{0C9453CF-3756-453A-A38E-DA6AB871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935" y="4440170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메인 액티비티 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직사각형 27">
            <a:extLst>
              <a:ext uri="{FF2B5EF4-FFF2-40B4-BE49-F238E27FC236}">
                <a16:creationId xmlns:a16="http://schemas.microsoft.com/office/drawing/2014/main" id="{574269E9-6F66-4BC0-9528-1B45B7BA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440" y="4452870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프로그레스바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사용 코드 넣기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064A6-11A8-4E15-8C63-CB6CA725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16" y="836712"/>
            <a:ext cx="2524148" cy="53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프로그레스바</a:t>
            </a:r>
            <a:r>
              <a:rPr lang="en-US" altLang="ko-KR" dirty="0"/>
              <a:t>(Progress Bar)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CFC19-30E5-4144-81E7-806D6436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8" y="1268760"/>
            <a:ext cx="2610009" cy="54850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B1D8F1-F1EB-4D92-937F-DD8B23A5D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268760"/>
            <a:ext cx="2575745" cy="5413027"/>
          </a:xfrm>
          <a:prstGeom prst="rect">
            <a:avLst/>
          </a:prstGeom>
        </p:spPr>
      </p:pic>
      <p:sp>
        <p:nvSpPr>
          <p:cNvPr id="22" name="TextBox 4">
            <a:extLst>
              <a:ext uri="{FF2B5EF4-FFF2-40B4-BE49-F238E27FC236}">
                <a16:creationId xmlns:a16="http://schemas.microsoft.com/office/drawing/2014/main" id="{1094BF48-A3C3-458D-B1D0-09BDE8E64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764704"/>
            <a:ext cx="652021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실행 화면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5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시크</a:t>
            </a:r>
            <a:r>
              <a:rPr lang="en-US" altLang="ko-KR"/>
              <a:t>(</a:t>
            </a:r>
            <a:r>
              <a:rPr lang="en-US" altLang="ko-KR" dirty="0"/>
              <a:t>Seek Bar)</a:t>
            </a:r>
            <a:endParaRPr lang="ko-KR" alt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47AB11A-FBDE-4CDF-B416-B6EBC36D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5" y="1012468"/>
            <a:ext cx="6209420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시크바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사용하기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737482A8-1D3F-44D0-88AD-69E9AD434D80}"/>
              </a:ext>
            </a:extLst>
          </p:cNvPr>
          <p:cNvSpPr/>
          <p:nvPr/>
        </p:nvSpPr>
        <p:spPr>
          <a:xfrm>
            <a:off x="298089" y="2544022"/>
            <a:ext cx="6578167" cy="3463925"/>
          </a:xfrm>
          <a:prstGeom prst="roundRect">
            <a:avLst>
              <a:gd name="adj" fmla="val 1615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onStartTrackingTouch (SeekBar seekBar)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onStopTrackingTouch (SeekBar seekBar)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onProgressChanged (SeekBar seekBar, int progress, boolean fromUser)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AE7D678F-97AD-4CFA-9C7E-6D7A19A523C3}"/>
              </a:ext>
            </a:extLst>
          </p:cNvPr>
          <p:cNvSpPr/>
          <p:nvPr/>
        </p:nvSpPr>
        <p:spPr>
          <a:xfrm>
            <a:off x="298089" y="1379087"/>
            <a:ext cx="8738407" cy="107950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6A10AE6E-1329-477A-919E-7DC1E8A44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52" y="1450526"/>
            <a:ext cx="8530460" cy="88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시크바</a:t>
            </a: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600" b="1" dirty="0" err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SeekBar</a:t>
            </a:r>
            <a:r>
              <a:rPr kumimoji="0" lang="en-US" altLang="ko-KR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)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는 </a:t>
            </a:r>
            <a:r>
              <a:rPr kumimoji="0"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프로그레스바를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확장하여 만들어진 것임</a:t>
            </a:r>
            <a:endParaRPr kumimoji="0"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600" b="1" dirty="0" err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프로그레스바의</a:t>
            </a:r>
            <a:r>
              <a:rPr kumimoji="0" lang="ko-KR" altLang="en-US" sz="1600" b="1" dirty="0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속성을 가지고 있으면서도 사용자가 값을 조정할 수 있도록 해 줌</a:t>
            </a:r>
            <a:endParaRPr kumimoji="0" lang="en-US" altLang="ko-KR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b="1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0" lang="ko-KR" altLang="en-US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ko-KR" altLang="en-US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600" dirty="0">
              <a:solidFill>
                <a:schemeClr val="bg2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C0720-8E28-4BAB-A8CE-09F94AAC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062" y="2530026"/>
            <a:ext cx="2000950" cy="42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시크바</a:t>
            </a:r>
            <a:r>
              <a:rPr lang="en-US" altLang="ko-KR" dirty="0"/>
              <a:t>(Seek Bar)</a:t>
            </a:r>
            <a:endParaRPr lang="ko-KR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FFAA551B-E3D0-4E98-A98F-A38FB47E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5656114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시크바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사용하기 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(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예제</a:t>
            </a: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15" name="그룹 22">
            <a:extLst>
              <a:ext uri="{FF2B5EF4-FFF2-40B4-BE49-F238E27FC236}">
                <a16:creationId xmlns:a16="http://schemas.microsoft.com/office/drawing/2014/main" id="{98C274EB-465E-46B8-868A-038179AFDA46}"/>
              </a:ext>
            </a:extLst>
          </p:cNvPr>
          <p:cNvGrpSpPr>
            <a:grpSpLocks/>
          </p:cNvGrpSpPr>
          <p:nvPr/>
        </p:nvGrpSpPr>
        <p:grpSpPr bwMode="auto">
          <a:xfrm>
            <a:off x="779387" y="3472567"/>
            <a:ext cx="2786062" cy="1000125"/>
            <a:chOff x="785782" y="3000372"/>
            <a:chExt cx="2857520" cy="822325"/>
          </a:xfrm>
        </p:grpSpPr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EC5A3FB0-5812-4728-8754-C390F77D7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8E484A9B-9D1A-44DD-B8D5-403165E78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id="{66B36D41-73F2-4DA5-AA24-3E7C27E5BF02}"/>
              </a:ext>
            </a:extLst>
          </p:cNvPr>
          <p:cNvGrpSpPr>
            <a:grpSpLocks/>
          </p:cNvGrpSpPr>
          <p:nvPr/>
        </p:nvGrpSpPr>
        <p:grpSpPr bwMode="auto">
          <a:xfrm>
            <a:off x="279324" y="1472317"/>
            <a:ext cx="3786188" cy="1143000"/>
            <a:chOff x="0" y="0"/>
            <a:chExt cx="1232" cy="975"/>
          </a:xfrm>
        </p:grpSpPr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DBC94329-0345-403E-A759-C16426E7F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Group 27">
              <a:extLst>
                <a:ext uri="{FF2B5EF4-FFF2-40B4-BE49-F238E27FC236}">
                  <a16:creationId xmlns:a16="http://schemas.microsoft.com/office/drawing/2014/main" id="{370D5C52-2358-43FE-872C-E3954B01A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1" name="Rectangle 28">
                <a:extLst>
                  <a:ext uri="{FF2B5EF4-FFF2-40B4-BE49-F238E27FC236}">
                    <a16:creationId xmlns:a16="http://schemas.microsoft.com/office/drawing/2014/main" id="{45F61DFC-7D24-4EEE-93E8-CCA11599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시크바 사용하기</a:t>
                </a:r>
                <a:endParaRPr lang="en-US" altLang="ko-KR" sz="1800" b="1">
                  <a:solidFill>
                    <a:schemeClr val="bg2">
                      <a:lumMod val="1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 eaLnBrk="1" fontAlgn="b" latinLnBrk="1" hangingPunct="1"/>
                <a:r>
                  <a:rPr lang="ko-KR" altLang="en-US" sz="1800" b="1">
                    <a:solidFill>
                      <a:schemeClr val="bg2">
                        <a:lumMod val="1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예제</a:t>
                </a:r>
              </a:p>
            </p:txBody>
          </p:sp>
          <p:sp>
            <p:nvSpPr>
              <p:cNvPr id="22" name="Line 29">
                <a:extLst>
                  <a:ext uri="{FF2B5EF4-FFF2-40B4-BE49-F238E27FC236}">
                    <a16:creationId xmlns:a16="http://schemas.microsoft.com/office/drawing/2014/main" id="{98AA605C-5D85-497C-9525-44F8EDF73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3D50FFB6-AF52-4FD8-8D6E-9B7E154A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87" y="2615317"/>
            <a:ext cx="5143500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시크바로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화면밝기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조절 기능 구현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직사각형 27">
            <a:extLst>
              <a:ext uri="{FF2B5EF4-FFF2-40B4-BE49-F238E27FC236}">
                <a16:creationId xmlns:a16="http://schemas.microsoft.com/office/drawing/2014/main" id="{08EA4DD6-2CCB-40B2-9389-5BBDCA8A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9" y="4472692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메인 액티비티 레이아웃 정의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직사각형 27">
            <a:extLst>
              <a:ext uri="{FF2B5EF4-FFF2-40B4-BE49-F238E27FC236}">
                <a16:creationId xmlns:a16="http://schemas.microsoft.com/office/drawing/2014/main" id="{D48E44A8-64F5-4A23-864B-D1629CAA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324" y="4485392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bg2">
                    <a:lumMod val="10000"/>
                  </a:schemeClr>
                </a:solidFill>
              </a:rPr>
              <a:t>시크바</a:t>
            </a: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 사용 코드 넣기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60296F-DA07-4DCD-9719-8EEBF3D5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63" y="1106020"/>
            <a:ext cx="2252204" cy="473309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95D9BFA-C5AC-482C-9931-6DA62B8AFBF3}"/>
              </a:ext>
            </a:extLst>
          </p:cNvPr>
          <p:cNvSpPr/>
          <p:nvPr/>
        </p:nvSpPr>
        <p:spPr>
          <a:xfrm>
            <a:off x="6243489" y="2969773"/>
            <a:ext cx="2354607" cy="516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9674</TotalTime>
  <Words>271</Words>
  <Application>Microsoft Office PowerPoint</Application>
  <PresentationFormat>화면 슬라이드 쇼(4:3)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16.Progress</vt:lpstr>
      <vt:lpstr>프로그레스바(Progress Bar)</vt:lpstr>
      <vt:lpstr>프로그레스바(Progress Bar)</vt:lpstr>
      <vt:lpstr>프로그레스바(Progress Bar)</vt:lpstr>
      <vt:lpstr>프로그레스바(Progress Bar)</vt:lpstr>
      <vt:lpstr>시크(Seek Bar)</vt:lpstr>
      <vt:lpstr>시크바(Seek Bar)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 Kim</cp:lastModifiedBy>
  <cp:revision>1258</cp:revision>
  <dcterms:created xsi:type="dcterms:W3CDTF">2009-09-01T01:24:33Z</dcterms:created>
  <dcterms:modified xsi:type="dcterms:W3CDTF">2021-04-13T07:41:02Z</dcterms:modified>
</cp:coreProperties>
</file>