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1" r:id="rId1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69" autoAdjust="0"/>
    <p:restoredTop sz="93052" autoAdjust="0"/>
  </p:normalViewPr>
  <p:slideViewPr>
    <p:cSldViewPr>
      <p:cViewPr varScale="1">
        <p:scale>
          <a:sx n="85" d="100"/>
          <a:sy n="85" d="100"/>
        </p:scale>
        <p:origin x="9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17&amp;18.Orientation1,2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새프로젝트 </a:t>
            </a:r>
            <a:r>
              <a:rPr lang="en-US" altLang="ko-KR" dirty="0"/>
              <a:t>Orientation2 </a:t>
            </a:r>
            <a:r>
              <a:rPr lang="ko-KR" altLang="en-US" dirty="0"/>
              <a:t>생성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E298D7-8257-40C5-9B21-EF044260E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52" y="1569812"/>
            <a:ext cx="8619628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activity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MainActivity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:configChanges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orientation|screenSize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494A2947-0BCF-4C29-9C6F-38A335095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7456314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AndroidManifest.xml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에 </a:t>
            </a:r>
            <a:r>
              <a:rPr lang="en-US" altLang="ko-KR" sz="18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configChages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추가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10C692-8D2E-409A-AB19-301521BD7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12" y="2334058"/>
            <a:ext cx="2053551" cy="4318215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ED9E5F60-871E-43FC-89AD-FEBA24BA4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3221021"/>
            <a:ext cx="5328592" cy="96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화면구성 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Orientation1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과 동일하게 작업 후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en-US" altLang="ko-KR" sz="18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onConfigurationChaneged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메서드 사용하여 결과 확인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75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단말 방향 전환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36DC89F7-1DD6-41A7-BC37-F9A7CBC77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7" y="764704"/>
            <a:ext cx="7128792" cy="96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단말 방향 전환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 -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</a:rPr>
              <a:t>병렬 리소스 로딩 방식 사용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 - 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</a:rPr>
              <a:t>[res]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</a:rPr>
              <a:t>폴더 안에 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</a:rPr>
              <a:t>[layout]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</a:rPr>
              <a:t>폴더와 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</a:rPr>
              <a:t>[layout-land]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</a:rPr>
              <a:t>폴더 생성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14" name="_x177899120" descr="P02_S004_011">
            <a:extLst>
              <a:ext uri="{FF2B5EF4-FFF2-40B4-BE49-F238E27FC236}">
                <a16:creationId xmlns:a16="http://schemas.microsoft.com/office/drawing/2014/main" id="{759F561A-56FF-4543-B04C-F4780C3D9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87" y="1984375"/>
            <a:ext cx="5181600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01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단말 방향 전환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37FE43-93CE-44C9-9831-BA295BFC4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65" y="855327"/>
            <a:ext cx="8460432" cy="490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단말 방향 전환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1A7C6DF1-561B-4ECE-8036-9541AFDEC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5" y="764704"/>
            <a:ext cx="4176464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소스 코드에서 토스트 메시지 표시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7" name="모서리가 둥근 직사각형 3">
            <a:extLst>
              <a:ext uri="{FF2B5EF4-FFF2-40B4-BE49-F238E27FC236}">
                <a16:creationId xmlns:a16="http://schemas.microsoft.com/office/drawing/2014/main" id="{21B95F86-6359-438E-A922-573B9883B8EE}"/>
              </a:ext>
            </a:extLst>
          </p:cNvPr>
          <p:cNvSpPr/>
          <p:nvPr/>
        </p:nvSpPr>
        <p:spPr>
          <a:xfrm>
            <a:off x="467544" y="1208360"/>
            <a:ext cx="8496944" cy="5461000"/>
          </a:xfrm>
          <a:prstGeom prst="roundRect">
            <a:avLst>
              <a:gd name="adj" fmla="val 1503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</a:rPr>
              <a:t>public class </a:t>
            </a:r>
            <a:r>
              <a:rPr lang="en-US" altLang="ko-KR" dirty="0" err="1">
                <a:solidFill>
                  <a:srgbClr val="000000"/>
                </a:solidFill>
                <a:ea typeface="굴림" panose="020B0600000101010101" pitchFamily="50" charset="-127"/>
              </a:rPr>
              <a:t>MainActivity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</a:rPr>
              <a:t>extends </a:t>
            </a:r>
            <a:r>
              <a:rPr lang="en-US" altLang="ko-KR" dirty="0" err="1">
                <a:solidFill>
                  <a:srgbClr val="000000"/>
                </a:solidFill>
                <a:ea typeface="굴림" panose="020B0600000101010101" pitchFamily="50" charset="-127"/>
              </a:rPr>
              <a:t>AppCompatActivity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 {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solidFill>
                  <a:srgbClr val="808000"/>
                </a:solidFill>
                <a:ea typeface="굴림" panose="020B0600000101010101" pitchFamily="50" charset="-127"/>
              </a:rPr>
              <a:t>@Override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</a:rPr>
              <a:t>protected void </a:t>
            </a:r>
            <a:r>
              <a:rPr lang="en-US" altLang="ko-KR" dirty="0" err="1">
                <a:solidFill>
                  <a:srgbClr val="000000"/>
                </a:solidFill>
                <a:ea typeface="굴림" panose="020B0600000101010101" pitchFamily="50" charset="-127"/>
              </a:rPr>
              <a:t>onCreate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(Bundle </a:t>
            </a:r>
            <a:r>
              <a:rPr lang="en-US" altLang="ko-KR" dirty="0" err="1">
                <a:solidFill>
                  <a:srgbClr val="000000"/>
                </a:solidFill>
                <a:ea typeface="굴림" panose="020B0600000101010101" pitchFamily="50" charset="-127"/>
              </a:rPr>
              <a:t>savedInstanceState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) {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b="1" dirty="0" err="1">
                <a:solidFill>
                  <a:srgbClr val="000080"/>
                </a:solidFill>
                <a:ea typeface="굴림" panose="020B0600000101010101" pitchFamily="50" charset="-127"/>
              </a:rPr>
              <a:t>super</a:t>
            </a:r>
            <a:r>
              <a:rPr lang="en-US" altLang="ko-KR" dirty="0" err="1">
                <a:solidFill>
                  <a:srgbClr val="000000"/>
                </a:solidFill>
                <a:ea typeface="굴림" panose="020B0600000101010101" pitchFamily="50" charset="-127"/>
              </a:rPr>
              <a:t>.onCreate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ea typeface="굴림" panose="020B0600000101010101" pitchFamily="50" charset="-127"/>
              </a:rPr>
              <a:t>savedInstanceState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);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ea typeface="굴림" panose="020B0600000101010101" pitchFamily="50" charset="-127"/>
              </a:rPr>
              <a:t>setContentView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ea typeface="굴림" panose="020B0600000101010101" pitchFamily="50" charset="-127"/>
              </a:rPr>
              <a:t>R.layout.</a:t>
            </a:r>
            <a:r>
              <a:rPr lang="en-US" altLang="ko-KR" b="1" i="1" dirty="0" err="1">
                <a:solidFill>
                  <a:srgbClr val="660E7A"/>
                </a:solidFill>
                <a:ea typeface="굴림" panose="020B0600000101010101" pitchFamily="50" charset="-127"/>
              </a:rPr>
              <a:t>activity_main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);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ea typeface="굴림" panose="020B0600000101010101" pitchFamily="50" charset="-127"/>
              </a:rPr>
              <a:t>showToast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(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</a:t>
            </a:r>
            <a:r>
              <a:rPr lang="en-US" altLang="ko-KR" b="1" dirty="0" err="1">
                <a:solidFill>
                  <a:srgbClr val="008000"/>
                </a:solidFill>
                <a:ea typeface="굴림" panose="020B0600000101010101" pitchFamily="50" charset="-127"/>
              </a:rPr>
              <a:t>onCreate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 </a:t>
            </a:r>
            <a:r>
              <a:rPr lang="ko-KR" altLang="ko-KR" b="1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호출됨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."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);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}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solidFill>
                  <a:srgbClr val="808000"/>
                </a:solidFill>
                <a:ea typeface="굴림" panose="020B0600000101010101" pitchFamily="50" charset="-127"/>
              </a:rPr>
              <a:t>@Override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</a:rPr>
              <a:t>protected void </a:t>
            </a:r>
            <a:r>
              <a:rPr lang="en-US" altLang="ko-KR" dirty="0" err="1">
                <a:solidFill>
                  <a:srgbClr val="000000"/>
                </a:solidFill>
                <a:ea typeface="굴림" panose="020B0600000101010101" pitchFamily="50" charset="-127"/>
              </a:rPr>
              <a:t>onStart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() {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b="1" dirty="0" err="1">
                <a:solidFill>
                  <a:srgbClr val="000080"/>
                </a:solidFill>
                <a:ea typeface="굴림" panose="020B0600000101010101" pitchFamily="50" charset="-127"/>
              </a:rPr>
              <a:t>super</a:t>
            </a:r>
            <a:r>
              <a:rPr lang="en-US" altLang="ko-KR" dirty="0" err="1">
                <a:solidFill>
                  <a:srgbClr val="000000"/>
                </a:solidFill>
                <a:ea typeface="굴림" panose="020B0600000101010101" pitchFamily="50" charset="-127"/>
              </a:rPr>
              <a:t>.onStart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();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ea typeface="굴림" panose="020B0600000101010101" pitchFamily="50" charset="-127"/>
              </a:rPr>
              <a:t>showToast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(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</a:t>
            </a:r>
            <a:r>
              <a:rPr lang="en-US" altLang="ko-KR" b="1" dirty="0" err="1">
                <a:solidFill>
                  <a:srgbClr val="008000"/>
                </a:solidFill>
                <a:ea typeface="굴림" panose="020B0600000101010101" pitchFamily="50" charset="-127"/>
              </a:rPr>
              <a:t>onStart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 </a:t>
            </a:r>
            <a:r>
              <a:rPr lang="ko-KR" altLang="ko-KR" b="1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호출됨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."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);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}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solidFill>
                  <a:srgbClr val="808000"/>
                </a:solidFill>
                <a:ea typeface="굴림" panose="020B0600000101010101" pitchFamily="50" charset="-127"/>
              </a:rPr>
              <a:t>@Override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</a:rPr>
              <a:t>protected void </a:t>
            </a:r>
            <a:r>
              <a:rPr lang="en-US" altLang="ko-KR" dirty="0" err="1">
                <a:solidFill>
                  <a:srgbClr val="000000"/>
                </a:solidFill>
                <a:ea typeface="굴림" panose="020B0600000101010101" pitchFamily="50" charset="-127"/>
              </a:rPr>
              <a:t>onStop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() {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b="1" dirty="0" err="1">
                <a:solidFill>
                  <a:srgbClr val="000080"/>
                </a:solidFill>
                <a:ea typeface="굴림" panose="020B0600000101010101" pitchFamily="50" charset="-127"/>
              </a:rPr>
              <a:t>super</a:t>
            </a:r>
            <a:r>
              <a:rPr lang="en-US" altLang="ko-KR" dirty="0" err="1">
                <a:solidFill>
                  <a:srgbClr val="000000"/>
                </a:solidFill>
                <a:ea typeface="굴림" panose="020B0600000101010101" pitchFamily="50" charset="-127"/>
              </a:rPr>
              <a:t>.onStop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();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ea typeface="굴림" panose="020B0600000101010101" pitchFamily="50" charset="-127"/>
              </a:rPr>
              <a:t>showToast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(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</a:t>
            </a:r>
            <a:r>
              <a:rPr lang="en-US" altLang="ko-KR" b="1" dirty="0" err="1">
                <a:solidFill>
                  <a:srgbClr val="008000"/>
                </a:solidFill>
                <a:ea typeface="굴림" panose="020B0600000101010101" pitchFamily="50" charset="-127"/>
              </a:rPr>
              <a:t>onStop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 </a:t>
            </a:r>
            <a:r>
              <a:rPr lang="ko-KR" altLang="ko-KR" b="1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호출됨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."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);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}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50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단말 방향 전환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A3EA4400-F7EC-4F06-959B-B6E7E99F9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" y="1028700"/>
            <a:ext cx="10407423" cy="65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앱 실행 결과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  -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단말 방향 바꾸었을 때 액티비티가 새로 생성되므로 토스트 메시지 표시됨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9" name="_x177899120" descr="P02_S004_012">
            <a:extLst>
              <a:ext uri="{FF2B5EF4-FFF2-40B4-BE49-F238E27FC236}">
                <a16:creationId xmlns:a16="http://schemas.microsoft.com/office/drawing/2014/main" id="{AAF01BF7-C1DD-4AB1-99D9-2237DC964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9288"/>
            <a:ext cx="211772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_x177898960" descr="P02_S004_013">
            <a:extLst>
              <a:ext uri="{FF2B5EF4-FFF2-40B4-BE49-F238E27FC236}">
                <a16:creationId xmlns:a16="http://schemas.microsoft.com/office/drawing/2014/main" id="{B735A3A6-9816-468D-B66F-2957DA369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622550"/>
            <a:ext cx="3767137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72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단말 방향 전환</a:t>
            </a: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608637C3-E80D-4F6A-B108-220A4BA51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8320410" cy="96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단말 방향 전환 시 상태 저장과 복원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  - </a:t>
            </a:r>
            <a:r>
              <a:rPr lang="en-US" altLang="ko-KR" sz="18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onSaveInstanceState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메소드에서 상태 저장했다가 </a:t>
            </a:r>
            <a:r>
              <a:rPr lang="en-US" altLang="ko-KR" sz="18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onCreate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의 파라미터를 이용해 복원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13" name="_x177898960" descr="P02_S004_014">
            <a:extLst>
              <a:ext uri="{FF2B5EF4-FFF2-40B4-BE49-F238E27FC236}">
                <a16:creationId xmlns:a16="http://schemas.microsoft.com/office/drawing/2014/main" id="{090D9786-86E2-403F-B66F-B7DDBB09B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491" y="2181944"/>
            <a:ext cx="586581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24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단말 방향 전환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83BA1DC4-D226-4180-956C-843C40DF4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7456314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단말 방향전환 상태 저장 예제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grpSp>
        <p:nvGrpSpPr>
          <p:cNvPr id="8" name="그룹 22">
            <a:extLst>
              <a:ext uri="{FF2B5EF4-FFF2-40B4-BE49-F238E27FC236}">
                <a16:creationId xmlns:a16="http://schemas.microsoft.com/office/drawing/2014/main" id="{BC933865-7EE3-4030-A6D9-6BE98BE0489D}"/>
              </a:ext>
            </a:extLst>
          </p:cNvPr>
          <p:cNvGrpSpPr>
            <a:grpSpLocks/>
          </p:cNvGrpSpPr>
          <p:nvPr/>
        </p:nvGrpSpPr>
        <p:grpSpPr bwMode="auto">
          <a:xfrm>
            <a:off x="779387" y="4104518"/>
            <a:ext cx="2786062" cy="1000125"/>
            <a:chOff x="785782" y="3000372"/>
            <a:chExt cx="2857520" cy="822325"/>
          </a:xfrm>
        </p:grpSpPr>
        <p:sp>
          <p:nvSpPr>
            <p:cNvPr id="9" name="AutoShape 44">
              <a:extLst>
                <a:ext uri="{FF2B5EF4-FFF2-40B4-BE49-F238E27FC236}">
                  <a16:creationId xmlns:a16="http://schemas.microsoft.com/office/drawing/2014/main" id="{238B134C-2FDE-42BF-95F1-6B22B9191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solidFill>
                    <a:schemeClr val="bg2">
                      <a:lumMod val="1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매니페스트 속성 추가</a:t>
              </a:r>
            </a:p>
          </p:txBody>
        </p:sp>
        <p:sp>
          <p:nvSpPr>
            <p:cNvPr id="10" name="Line 45">
              <a:extLst>
                <a:ext uri="{FF2B5EF4-FFF2-40B4-BE49-F238E27FC236}">
                  <a16:creationId xmlns:a16="http://schemas.microsoft.com/office/drawing/2014/main" id="{B4AA0818-5E4A-4B15-976B-6B7A1CEF6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14" name="Group 25">
            <a:extLst>
              <a:ext uri="{FF2B5EF4-FFF2-40B4-BE49-F238E27FC236}">
                <a16:creationId xmlns:a16="http://schemas.microsoft.com/office/drawing/2014/main" id="{92936F29-E725-4793-BF55-E8CBA852BFD5}"/>
              </a:ext>
            </a:extLst>
          </p:cNvPr>
          <p:cNvGrpSpPr>
            <a:grpSpLocks/>
          </p:cNvGrpSpPr>
          <p:nvPr/>
        </p:nvGrpSpPr>
        <p:grpSpPr bwMode="auto">
          <a:xfrm>
            <a:off x="279324" y="1377193"/>
            <a:ext cx="4137025" cy="1143000"/>
            <a:chOff x="0" y="0"/>
            <a:chExt cx="1232" cy="975"/>
          </a:xfrm>
        </p:grpSpPr>
        <p:sp>
          <p:nvSpPr>
            <p:cNvPr id="15" name="Rectangle 26">
              <a:extLst>
                <a:ext uri="{FF2B5EF4-FFF2-40B4-BE49-F238E27FC236}">
                  <a16:creationId xmlns:a16="http://schemas.microsoft.com/office/drawing/2014/main" id="{EF3CC4F6-BB1B-4A70-AEC1-B7C479404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latinLnBrk="1" hangingPunct="1"/>
              <a:endParaRPr lang="en-US" altLang="ko-KR" sz="1800" b="1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6" name="Group 27">
              <a:extLst>
                <a:ext uri="{FF2B5EF4-FFF2-40B4-BE49-F238E27FC236}">
                  <a16:creationId xmlns:a16="http://schemas.microsoft.com/office/drawing/2014/main" id="{6E557D3C-AA00-4A01-AC7B-6F6B4250C5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17" name="Rectangle 28">
                <a:extLst>
                  <a:ext uri="{FF2B5EF4-FFF2-40B4-BE49-F238E27FC236}">
                    <a16:creationId xmlns:a16="http://schemas.microsoft.com/office/drawing/2014/main" id="{56DB713E-B969-4068-8AB9-E30130E60F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latinLnBrk="1" hangingPunct="1"/>
                <a:r>
                  <a:rPr lang="ko-KR" altLang="en-US" sz="1800" b="1">
                    <a:solidFill>
                      <a:schemeClr val="bg2">
                        <a:lumMod val="1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단말 방향전환 상태저장 예제</a:t>
                </a:r>
              </a:p>
            </p:txBody>
          </p:sp>
          <p:sp>
            <p:nvSpPr>
              <p:cNvPr id="18" name="Line 29">
                <a:extLst>
                  <a:ext uri="{FF2B5EF4-FFF2-40B4-BE49-F238E27FC236}">
                    <a16:creationId xmlns:a16="http://schemas.microsoft.com/office/drawing/2014/main" id="{16375184-B675-4951-AE33-6E57EE670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ko-K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</p:grpSp>
      <p:sp>
        <p:nvSpPr>
          <p:cNvPr id="19" name="직사각형 27">
            <a:extLst>
              <a:ext uri="{FF2B5EF4-FFF2-40B4-BE49-F238E27FC236}">
                <a16:creationId xmlns:a16="http://schemas.microsoft.com/office/drawing/2014/main" id="{032065F7-E02B-4C3F-B28F-00E1AFA67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87" y="2520193"/>
            <a:ext cx="5143500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 단말 방향이 가로와 세로로 바뀌었을 때 상태 저장과 복원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직사각형 27">
            <a:extLst>
              <a:ext uri="{FF2B5EF4-FFF2-40B4-BE49-F238E27FC236}">
                <a16:creationId xmlns:a16="http://schemas.microsoft.com/office/drawing/2014/main" id="{33640FE0-BA35-4319-94F7-FC132BB19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948" y="5104643"/>
            <a:ext cx="3070753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400" b="1" dirty="0" err="1">
                <a:solidFill>
                  <a:schemeClr val="bg2">
                    <a:lumMod val="10000"/>
                  </a:schemeClr>
                </a:solidFill>
              </a:rPr>
              <a:t>매니페스트의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 액티비티 속성 추가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1" name="그룹 25">
            <a:extLst>
              <a:ext uri="{FF2B5EF4-FFF2-40B4-BE49-F238E27FC236}">
                <a16:creationId xmlns:a16="http://schemas.microsoft.com/office/drawing/2014/main" id="{61010C64-F8A3-4D62-AFB2-7E876A8083B4}"/>
              </a:ext>
            </a:extLst>
          </p:cNvPr>
          <p:cNvGrpSpPr>
            <a:grpSpLocks/>
          </p:cNvGrpSpPr>
          <p:nvPr/>
        </p:nvGrpSpPr>
        <p:grpSpPr bwMode="auto">
          <a:xfrm>
            <a:off x="4529856" y="4106105"/>
            <a:ext cx="2786062" cy="1000125"/>
            <a:chOff x="785782" y="3000372"/>
            <a:chExt cx="2857520" cy="822325"/>
          </a:xfrm>
        </p:grpSpPr>
        <p:sp>
          <p:nvSpPr>
            <p:cNvPr id="22" name="AutoShape 44">
              <a:extLst>
                <a:ext uri="{FF2B5EF4-FFF2-40B4-BE49-F238E27FC236}">
                  <a16:creationId xmlns:a16="http://schemas.microsoft.com/office/drawing/2014/main" id="{79F2DD31-C37D-4288-8AA3-AA0BE268C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solidFill>
                    <a:schemeClr val="bg2">
                      <a:lumMod val="1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메인 액티비티 코드 작성</a:t>
              </a:r>
            </a:p>
          </p:txBody>
        </p:sp>
        <p:sp>
          <p:nvSpPr>
            <p:cNvPr id="23" name="Line 45">
              <a:extLst>
                <a:ext uri="{FF2B5EF4-FFF2-40B4-BE49-F238E27FC236}">
                  <a16:creationId xmlns:a16="http://schemas.microsoft.com/office/drawing/2014/main" id="{201A7E2E-5323-4A8D-9A52-D6BB5BBBF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4" name="직사각형 27">
            <a:extLst>
              <a:ext uri="{FF2B5EF4-FFF2-40B4-BE49-F238E27FC236}">
                <a16:creationId xmlns:a16="http://schemas.microsoft.com/office/drawing/2014/main" id="{C2E2DC62-A962-4E0A-8816-0D8F3ABF2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418" y="5106230"/>
            <a:ext cx="4331019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 가로와 세로 방향으로 바뀌었을 때 처리 코드 작성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5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단말 방향 전환</a:t>
            </a: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8F41B52B-810C-4289-9D05-81DCCF6F4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" y="1028700"/>
            <a:ext cx="10407423" cy="65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XML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레이아웃 구성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 -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입력상자와 버튼 추가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26" name="_x177897600" descr="P02_S004_015">
            <a:extLst>
              <a:ext uri="{FF2B5EF4-FFF2-40B4-BE49-F238E27FC236}">
                <a16:creationId xmlns:a16="http://schemas.microsoft.com/office/drawing/2014/main" id="{422E596C-3FB9-42E0-8A19-63A2F0455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84970"/>
            <a:ext cx="8640763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00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실행결과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65470-2F3B-4D54-8187-B2B398ABE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24744"/>
            <a:ext cx="2659210" cy="55917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83ADE6-A82E-431F-9ED4-62189C81B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042" y="2635075"/>
            <a:ext cx="5032648" cy="239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32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9689</TotalTime>
  <Words>291</Words>
  <Application>Microsoft Office PowerPoint</Application>
  <PresentationFormat>화면 슬라이드 쇼(4:3)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HY나무M</vt:lpstr>
      <vt:lpstr>굴림</vt:lpstr>
      <vt:lpstr>나눔고딕</vt:lpstr>
      <vt:lpstr>나눔고딕코딩</vt:lpstr>
      <vt:lpstr>맑은 고딕</vt:lpstr>
      <vt:lpstr>휴먼편지체</vt:lpstr>
      <vt:lpstr>Arial</vt:lpstr>
      <vt:lpstr>Tw Cen MT</vt:lpstr>
      <vt:lpstr>Wingdings</vt:lpstr>
      <vt:lpstr>Wingdings 2</vt:lpstr>
      <vt:lpstr>가을</vt:lpstr>
      <vt:lpstr>17&amp;18.Orientation1,2</vt:lpstr>
      <vt:lpstr>단말 방향 전환</vt:lpstr>
      <vt:lpstr>단말 방향 전환</vt:lpstr>
      <vt:lpstr>단말 방향 전환</vt:lpstr>
      <vt:lpstr>단말 방향 전환</vt:lpstr>
      <vt:lpstr>단말 방향 전환</vt:lpstr>
      <vt:lpstr>단말 방향 전환</vt:lpstr>
      <vt:lpstr>단말 방향 전환</vt:lpstr>
      <vt:lpstr>실행결과</vt:lpstr>
      <vt:lpstr>새프로젝트 Orientation2 생성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 Kim</cp:lastModifiedBy>
  <cp:revision>1260</cp:revision>
  <dcterms:created xsi:type="dcterms:W3CDTF">2009-09-01T01:24:33Z</dcterms:created>
  <dcterms:modified xsi:type="dcterms:W3CDTF">2021-04-13T07:57:14Z</dcterms:modified>
</cp:coreProperties>
</file>