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56" r:id="rId2"/>
    <p:sldId id="364" r:id="rId3"/>
    <p:sldId id="363" r:id="rId4"/>
    <p:sldId id="365" r:id="rId5"/>
    <p:sldId id="366" r:id="rId6"/>
    <p:sldId id="367" r:id="rId7"/>
    <p:sldId id="370" r:id="rId8"/>
    <p:sldId id="368" r:id="rId9"/>
    <p:sldId id="369" r:id="rId10"/>
    <p:sldId id="372" r:id="rId11"/>
    <p:sldId id="373" r:id="rId12"/>
    <p:sldId id="374" r:id="rId13"/>
    <p:sldId id="371" r:id="rId14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ngmoon525 Kim" initials="yK" lastIdx="2" clrIdx="0">
    <p:extLst>
      <p:ext uri="{19B8F6BF-5375-455C-9EA6-DF929625EA0E}">
        <p15:presenceInfo xmlns:p15="http://schemas.microsoft.com/office/powerpoint/2012/main" userId="youngmoon525 K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B3041"/>
    <a:srgbClr val="DCE6F0"/>
    <a:srgbClr val="FDFDA9"/>
    <a:srgbClr val="AD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969" autoAdjust="0"/>
    <p:restoredTop sz="93052" autoAdjust="0"/>
  </p:normalViewPr>
  <p:slideViewPr>
    <p:cSldViewPr>
      <p:cViewPr varScale="1">
        <p:scale>
          <a:sx n="85" d="100"/>
          <a:sy n="85" d="100"/>
        </p:scale>
        <p:origin x="90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2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D53C5-3C3C-43B4-AFAC-C35FD686CA77}" type="datetimeFigureOut">
              <a:rPr lang="ko-KR" altLang="en-US" smtClean="0"/>
              <a:pPr/>
              <a:t>2021-04-14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418D0-BB20-47FB-96AE-FF254696C1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141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E446F-B1BB-4F1B-9106-CF51FACD1E39}" type="datetimeFigureOut">
              <a:rPr lang="ko-KR" altLang="en-US" smtClean="0"/>
              <a:pPr/>
              <a:t>2021-04-14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CA48A-C2EC-40C8-B749-566CD4BBC8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992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/>
          </p:cNvSpPr>
          <p:nvPr userDrawn="1"/>
        </p:nvSpPr>
        <p:spPr bwMode="auto">
          <a:xfrm>
            <a:off x="-15246" y="5023261"/>
            <a:ext cx="9159246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rgbClr val="00206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7"/>
          <p:cNvSpPr>
            <a:spLocks/>
          </p:cNvSpPr>
          <p:nvPr userDrawn="1"/>
        </p:nvSpPr>
        <p:spPr bwMode="auto">
          <a:xfrm>
            <a:off x="-15246" y="4753844"/>
            <a:ext cx="9159246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rgbClr val="00206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555776" y="2492896"/>
            <a:ext cx="6477000" cy="1828800"/>
          </a:xfrm>
        </p:spPr>
        <p:txBody>
          <a:bodyPr anchor="b"/>
          <a:lstStyle>
            <a:lvl1pPr>
              <a:defRPr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accent1">
                    <a:lumMod val="50000"/>
                  </a:schemeClr>
                </a:solidFill>
                <a:latin typeface="HY나무M" pitchFamily="18" charset="-127"/>
                <a:ea typeface="HY나무M" pitchFamily="18" charset="-127"/>
              </a:defRPr>
            </a:lvl1pPr>
          </a:lstStyle>
          <a:p>
            <a:r>
              <a:rPr lang="en-US" altLang="ko-KR" dirty="0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32008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251520" y="775166"/>
            <a:ext cx="8514528" cy="57971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5" name="任意多边形 30"/>
          <p:cNvSpPr/>
          <p:nvPr userDrawn="1">
            <p:custDataLst>
              <p:tags r:id="rId1"/>
            </p:custDataLst>
          </p:nvPr>
        </p:nvSpPr>
        <p:spPr>
          <a:xfrm>
            <a:off x="717716" y="646282"/>
            <a:ext cx="8390788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31"/>
          <p:cNvSpPr/>
          <p:nvPr userDrawn="1"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152" y="368471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>
            <a:lvl1pPr marL="320040" indent="-32004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"/>
              <a:defRPr/>
            </a:lvl1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13" name="任意多边形 30"/>
          <p:cNvSpPr/>
          <p:nvPr userDrawn="1">
            <p:custDataLst>
              <p:tags r:id="rId1"/>
            </p:custDataLst>
          </p:nvPr>
        </p:nvSpPr>
        <p:spPr>
          <a:xfrm>
            <a:off x="717716" y="646282"/>
            <a:ext cx="8390788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 31"/>
          <p:cNvSpPr/>
          <p:nvPr userDrawn="1"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슬라이드 번호 개체 틀 5"/>
          <p:cNvSpPr txBox="1">
            <a:spLocks/>
          </p:cNvSpPr>
          <p:nvPr userDrawn="1"/>
        </p:nvSpPr>
        <p:spPr>
          <a:xfrm>
            <a:off x="6152" y="368471"/>
            <a:ext cx="533400" cy="244476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42910" y="142852"/>
            <a:ext cx="8153400" cy="70007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357298"/>
            <a:ext cx="8153400" cy="52149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954388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휴먼편지체" pitchFamily="18" charset="-127"/>
          <a:ea typeface="휴먼편지체" pitchFamily="18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5320" y="3573016"/>
            <a:ext cx="7863880" cy="748680"/>
          </a:xfrm>
        </p:spPr>
        <p:txBody>
          <a:bodyPr>
            <a:normAutofit/>
          </a:bodyPr>
          <a:lstStyle/>
          <a:p>
            <a:pPr fontAlgn="base"/>
            <a:r>
              <a:rPr lang="en-US" altLang="ko-KR" b="1" cap="none" dirty="0"/>
              <a:t>20.Flagment1</a:t>
            </a:r>
            <a:endParaRPr lang="en-US" altLang="ko-KR" cap="none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Android Programming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73BC16AE-9A06-410D-8245-B37B75698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19" y="1698417"/>
            <a:ext cx="7804127" cy="3457575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프래그먼트</a:t>
            </a:r>
            <a:r>
              <a:rPr lang="ko-KR" altLang="en-US" dirty="0"/>
              <a:t> 만들기</a:t>
            </a: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7EE91DE0-BCDB-4D14-B7BA-B03E3D5B5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1028700"/>
            <a:ext cx="7528322" cy="656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 </a:t>
            </a:r>
            <a:r>
              <a:rPr lang="ko-KR" alt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프래그먼트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 만든 후 코드 확인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cs typeface="Tahoma" panose="020B0604030504040204" pitchFamily="34" charset="0"/>
            </a:endParaRPr>
          </a:p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- </a:t>
            </a:r>
            <a:r>
              <a:rPr lang="ko-KR" alt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프래그먼트가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 상속됨 확인 </a:t>
            </a:r>
            <a:r>
              <a:rPr lang="en-US" altLang="ko-KR" sz="18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oveeride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메소드들을 확인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491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프래그먼트</a:t>
            </a:r>
            <a:r>
              <a:rPr lang="ko-KR" altLang="en-US" dirty="0"/>
              <a:t> 만들기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05C539B1-9BDD-41B4-A310-C34B82FDF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1028700"/>
            <a:ext cx="8265986" cy="656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코드에서 </a:t>
            </a:r>
            <a:r>
              <a:rPr lang="ko-KR" alt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프래그먼트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 추가하기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(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계속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)</a:t>
            </a:r>
          </a:p>
          <a:p>
            <a:pPr fontAlgn="b" latinLnBrk="0">
              <a:lnSpc>
                <a:spcPts val="2400"/>
              </a:lnSpc>
              <a:spcBef>
                <a:spcPct val="0"/>
              </a:spcBef>
              <a:buNone/>
            </a:pP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   - </a:t>
            </a:r>
            <a:r>
              <a:rPr lang="ko-KR" alt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프래그먼트가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 액티비티의 </a:t>
            </a:r>
            <a:r>
              <a:rPr lang="ko-KR" alt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프래그먼트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 매니저를 통해 </a:t>
            </a:r>
            <a:r>
              <a:rPr lang="ko-KR" alt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의사소통하는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 방식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cs typeface="Tahoma" panose="020B0604030504040204" pitchFamily="34" charset="0"/>
            </a:endParaRPr>
          </a:p>
        </p:txBody>
      </p:sp>
      <p:pic>
        <p:nvPicPr>
          <p:cNvPr id="8" name="_x177898960" descr="P02-C02-035">
            <a:extLst>
              <a:ext uri="{FF2B5EF4-FFF2-40B4-BE49-F238E27FC236}">
                <a16:creationId xmlns:a16="http://schemas.microsoft.com/office/drawing/2014/main" id="{171BA472-6938-4BA3-AD3B-3E892111B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67259"/>
            <a:ext cx="8197850" cy="391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3364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프래그먼트</a:t>
            </a:r>
            <a:r>
              <a:rPr lang="ko-KR" altLang="en-US" dirty="0"/>
              <a:t> 만들기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F057F19-FD15-4AB1-8CAB-AA8DD525D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1028700"/>
            <a:ext cx="6880250" cy="656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 </a:t>
            </a:r>
            <a:r>
              <a:rPr lang="ko-KR" alt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프래그먼트의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 수명주기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cs typeface="Tahoma" panose="020B0604030504040204" pitchFamily="34" charset="0"/>
            </a:endParaRPr>
          </a:p>
          <a:p>
            <a:pPr fontAlgn="b" latinLnBrk="0">
              <a:lnSpc>
                <a:spcPts val="2400"/>
              </a:lnSpc>
              <a:spcBef>
                <a:spcPct val="0"/>
              </a:spcBef>
              <a:buNone/>
            </a:pP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   -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독립적인 상태 유지를 위해 수명주기 메소드를 제공함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cs typeface="Tahoma" panose="020B0604030504040204" pitchFamily="34" charset="0"/>
            </a:endParaRPr>
          </a:p>
        </p:txBody>
      </p:sp>
      <p:pic>
        <p:nvPicPr>
          <p:cNvPr id="10" name="_x177899680" descr="P02-C02-216">
            <a:extLst>
              <a:ext uri="{FF2B5EF4-FFF2-40B4-BE49-F238E27FC236}">
                <a16:creationId xmlns:a16="http://schemas.microsoft.com/office/drawing/2014/main" id="{1B675C8C-8FA9-4929-8F24-33CDD6364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906" y="1671047"/>
            <a:ext cx="5637213" cy="488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9117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프래그먼트</a:t>
            </a:r>
            <a:r>
              <a:rPr lang="ko-KR" altLang="en-US" dirty="0"/>
              <a:t> 만들기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8BFC97-2F87-460E-BCD0-DA6623B02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46" y="1481311"/>
            <a:ext cx="2477177" cy="518804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306692F-6E7F-4333-9BD6-3F56ED9AC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828" y="1383820"/>
            <a:ext cx="2523726" cy="5285540"/>
          </a:xfrm>
          <a:prstGeom prst="rect">
            <a:avLst/>
          </a:prstGeom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2AD8BEEA-8A2A-4702-AFAF-CE82C60C3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7" y="685800"/>
            <a:ext cx="7344816" cy="656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앱 실행 결과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cs typeface="Tahoma" panose="020B0604030504040204" pitchFamily="34" charset="0"/>
            </a:endParaRPr>
          </a:p>
          <a:p>
            <a:pPr fontAlgn="b" latinLnBrk="0">
              <a:lnSpc>
                <a:spcPts val="2400"/>
              </a:lnSpc>
              <a:spcBef>
                <a:spcPct val="0"/>
              </a:spcBef>
              <a:buNone/>
            </a:pP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   - </a:t>
            </a:r>
            <a:r>
              <a:rPr lang="ko-KR" alt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프래그먼트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 안의 버튼 클릭 시 액티비티를 통해 </a:t>
            </a:r>
            <a:r>
              <a:rPr lang="ko-KR" alt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프래그먼트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 전환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372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프래그먼트</a:t>
            </a:r>
            <a:endParaRPr lang="ko-KR" altLang="en-US" dirty="0"/>
          </a:p>
        </p:txBody>
      </p:sp>
      <p:sp>
        <p:nvSpPr>
          <p:cNvPr id="26" name="TextBox 4">
            <a:extLst>
              <a:ext uri="{FF2B5EF4-FFF2-40B4-BE49-F238E27FC236}">
                <a16:creationId xmlns:a16="http://schemas.microsoft.com/office/drawing/2014/main" id="{6D28F65B-B84B-4B3A-B5F3-DFE7F39DD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1028700"/>
            <a:ext cx="8536434" cy="656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한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화면에 여러 부분화면을 넣는 방식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cs typeface="Tahoma" panose="020B0604030504040204" pitchFamily="34" charset="0"/>
            </a:endParaRPr>
          </a:p>
          <a:p>
            <a:pPr fontAlgn="b" latinLnBrk="0">
              <a:lnSpc>
                <a:spcPts val="2400"/>
              </a:lnSpc>
              <a:spcBef>
                <a:spcPct val="0"/>
              </a:spcBef>
              <a:buNone/>
            </a:pP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   -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태블릿과 같이 큰 화면에서는 한 화면에 여러 부분화면을 넣는 것이 효율적임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cs typeface="Tahoma" panose="020B0604030504040204" pitchFamily="34" charset="0"/>
            </a:endParaRPr>
          </a:p>
        </p:txBody>
      </p:sp>
      <p:pic>
        <p:nvPicPr>
          <p:cNvPr id="27" name="_x177898160" descr="P02-C02-032">
            <a:extLst>
              <a:ext uri="{FF2B5EF4-FFF2-40B4-BE49-F238E27FC236}">
                <a16:creationId xmlns:a16="http://schemas.microsoft.com/office/drawing/2014/main" id="{5064FBA8-58EF-4E1E-B553-D99E02BF5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87" y="1684970"/>
            <a:ext cx="7285037" cy="438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3336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프래그먼트</a:t>
            </a:r>
            <a:endParaRPr lang="ko-KR" altLang="en-US" dirty="0"/>
          </a:p>
        </p:txBody>
      </p:sp>
      <p:sp>
        <p:nvSpPr>
          <p:cNvPr id="28" name="TextBox 4">
            <a:extLst>
              <a:ext uri="{FF2B5EF4-FFF2-40B4-BE49-F238E27FC236}">
                <a16:creationId xmlns:a16="http://schemas.microsoft.com/office/drawing/2014/main" id="{82CF289A-3235-4CF0-B942-9A6B7FC38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1028700"/>
            <a:ext cx="8392418" cy="1271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 </a:t>
            </a:r>
            <a:r>
              <a:rPr lang="ko-KR" alt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프래그먼트를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 이용해 화면 전환하기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cs typeface="Tahoma" panose="020B0604030504040204" pitchFamily="34" charset="0"/>
            </a:endParaRPr>
          </a:p>
          <a:p>
            <a:pPr fontAlgn="b" latinLnBrk="0">
              <a:lnSpc>
                <a:spcPts val="2400"/>
              </a:lnSpc>
              <a:spcBef>
                <a:spcPct val="0"/>
              </a:spcBef>
              <a:buNone/>
            </a:pP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   -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하나의 액티비티에 하나의 </a:t>
            </a:r>
            <a:r>
              <a:rPr lang="ko-KR" alt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프래그먼트를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 전체 화면으로 보여주면 시스템과 관계없이 전체 화면을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cs typeface="Tahoma" panose="020B0604030504040204" pitchFamily="34" charset="0"/>
            </a:endParaRPr>
          </a:p>
          <a:p>
            <a:pPr fontAlgn="b" latinLnBrk="0">
              <a:lnSpc>
                <a:spcPts val="2400"/>
              </a:lnSpc>
              <a:spcBef>
                <a:spcPct val="0"/>
              </a:spcBef>
              <a:buNone/>
            </a:pP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   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 전환하는 효과를 만들 수 있음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cs typeface="Tahoma" panose="020B0604030504040204" pitchFamily="34" charset="0"/>
            </a:endParaRPr>
          </a:p>
        </p:txBody>
      </p:sp>
      <p:pic>
        <p:nvPicPr>
          <p:cNvPr id="29" name="_x177897680" descr="P02-C02-033">
            <a:extLst>
              <a:ext uri="{FF2B5EF4-FFF2-40B4-BE49-F238E27FC236}">
                <a16:creationId xmlns:a16="http://schemas.microsoft.com/office/drawing/2014/main" id="{B7C85AEF-6ADF-4120-9BEB-396099DEC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7" y="2562086"/>
            <a:ext cx="5724525" cy="367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938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프래그먼트</a:t>
            </a:r>
            <a:endParaRPr lang="ko-KR" altLang="en-US" dirty="0"/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C1531E62-66B4-4D66-A499-34D315845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1028700"/>
            <a:ext cx="8032378" cy="96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 </a:t>
            </a:r>
            <a:r>
              <a:rPr lang="ko-KR" alt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프래그먼트를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 화면에 추가하기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cs typeface="Tahoma" panose="020B0604030504040204" pitchFamily="34" charset="0"/>
            </a:endParaRPr>
          </a:p>
          <a:p>
            <a:pPr fontAlgn="b" latinLnBrk="0">
              <a:lnSpc>
                <a:spcPts val="2400"/>
              </a:lnSpc>
              <a:spcBef>
                <a:spcPct val="0"/>
              </a:spcBef>
              <a:buNone/>
            </a:pP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   - </a:t>
            </a:r>
            <a:r>
              <a:rPr lang="ko-KR" alt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프래그먼트는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 액티비티 위에 올라가야 </a:t>
            </a:r>
            <a:r>
              <a:rPr lang="ko-KR" alt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프래그먼트로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 동작함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cs typeface="Tahoma" panose="020B0604030504040204" pitchFamily="34" charset="0"/>
            </a:endParaRPr>
          </a:p>
          <a:p>
            <a:pPr fontAlgn="b" latinLnBrk="0">
              <a:lnSpc>
                <a:spcPts val="2400"/>
              </a:lnSpc>
              <a:spcBef>
                <a:spcPct val="0"/>
              </a:spcBef>
              <a:buNone/>
            </a:pP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   -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인플레이션을 위한 별도의 </a:t>
            </a:r>
            <a:r>
              <a:rPr lang="ko-KR" alt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콜백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 메소드를 제공함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cs typeface="Tahoma" panose="020B0604030504040204" pitchFamily="34" charset="0"/>
            </a:endParaRPr>
          </a:p>
        </p:txBody>
      </p:sp>
      <p:pic>
        <p:nvPicPr>
          <p:cNvPr id="8" name="_x177899360" descr="P02-C02-205">
            <a:extLst>
              <a:ext uri="{FF2B5EF4-FFF2-40B4-BE49-F238E27FC236}">
                <a16:creationId xmlns:a16="http://schemas.microsoft.com/office/drawing/2014/main" id="{A1DC2F41-D4D5-4F2A-A5F0-2BC32CF68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80" y="1992746"/>
            <a:ext cx="6121400" cy="446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9818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프래그먼트</a:t>
            </a:r>
            <a:r>
              <a:rPr lang="ko-KR" altLang="en-US" dirty="0"/>
              <a:t> 만들기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99B79A-EF16-4CE8-B371-99CF05FFB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679" y="1196752"/>
            <a:ext cx="7656641" cy="5540845"/>
          </a:xfrm>
          <a:prstGeom prst="rect">
            <a:avLst/>
          </a:prstGeom>
        </p:spPr>
      </p:pic>
      <p:sp>
        <p:nvSpPr>
          <p:cNvPr id="9" name="TextBox 4">
            <a:extLst>
              <a:ext uri="{FF2B5EF4-FFF2-40B4-BE49-F238E27FC236}">
                <a16:creationId xmlns:a16="http://schemas.microsoft.com/office/drawing/2014/main" id="{18655E88-79DF-469A-8FB7-C92D2C332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764704"/>
            <a:ext cx="8032378" cy="34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New – </a:t>
            </a:r>
            <a:r>
              <a:rPr lang="en-US" altLang="ko-KR" sz="18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Flagment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 - &gt; Fragment(blank)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로 새로 </a:t>
            </a:r>
            <a:r>
              <a:rPr lang="en-US" altLang="ko-KR" sz="18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Flagment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를 </a:t>
            </a:r>
            <a:r>
              <a:rPr lang="ko-KR" alt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만듬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040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프래그먼트</a:t>
            </a:r>
            <a:r>
              <a:rPr lang="ko-KR" altLang="en-US" dirty="0"/>
              <a:t> 만들기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7EFB5C-C735-42AF-990C-3D992D9DB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18" y="1052736"/>
            <a:ext cx="4248150" cy="5343525"/>
          </a:xfrm>
          <a:prstGeom prst="rect">
            <a:avLst/>
          </a:prstGeom>
        </p:spPr>
      </p:pic>
      <p:sp>
        <p:nvSpPr>
          <p:cNvPr id="10" name="TextBox 4">
            <a:extLst>
              <a:ext uri="{FF2B5EF4-FFF2-40B4-BE49-F238E27FC236}">
                <a16:creationId xmlns:a16="http://schemas.microsoft.com/office/drawing/2014/main" id="{53B1B9BA-E917-42E3-9421-EE289771B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4048" y="1844824"/>
            <a:ext cx="3301182" cy="656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.java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파일과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.xml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파일이 </a:t>
            </a:r>
            <a:r>
              <a:rPr lang="ko-KR" alt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생성되는것을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 </a:t>
            </a:r>
            <a:r>
              <a:rPr lang="ko-KR" alt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확인할수있다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3931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프래그먼트</a:t>
            </a:r>
            <a:r>
              <a:rPr lang="ko-KR" altLang="en-US" dirty="0"/>
              <a:t> 만들기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62E1AAEC-A2B3-4AAB-9523-D059815D1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800" y="757736"/>
            <a:ext cx="3301182" cy="34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MainActivity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화면 구성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cs typeface="Tahoma" panose="020B060403050404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FC90733-88C9-4383-BF0B-487BE7D67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484784"/>
            <a:ext cx="6124922" cy="496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506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프래그먼트</a:t>
            </a:r>
            <a:r>
              <a:rPr lang="ko-KR" altLang="en-US" dirty="0"/>
              <a:t> 만들기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D0C131-051C-4ED2-B366-25F459D36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1" y="1152381"/>
            <a:ext cx="6552728" cy="5561256"/>
          </a:xfrm>
          <a:prstGeom prst="rect">
            <a:avLst/>
          </a:prstGeom>
        </p:spPr>
      </p:pic>
      <p:sp>
        <p:nvSpPr>
          <p:cNvPr id="9" name="TextBox 4">
            <a:extLst>
              <a:ext uri="{FF2B5EF4-FFF2-40B4-BE49-F238E27FC236}">
                <a16:creationId xmlns:a16="http://schemas.microsoft.com/office/drawing/2014/main" id="{62E1AAEC-A2B3-4AAB-9523-D059815D1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800" y="757736"/>
            <a:ext cx="3301182" cy="34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Main_Flagment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화면 구성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536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프래그먼트</a:t>
            </a:r>
            <a:r>
              <a:rPr lang="ko-KR" altLang="en-US" dirty="0"/>
              <a:t> 만들기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62E1AAEC-A2B3-4AAB-9523-D059815D1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800" y="757736"/>
            <a:ext cx="3301182" cy="34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Sub_Flagment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화면 구성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cs typeface="Tahoma" panose="020B060403050404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B1E2AD-660C-46D0-B51B-4CDCD7746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692" y="1222954"/>
            <a:ext cx="6115202" cy="527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7878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10287</TotalTime>
  <Words>195</Words>
  <Application>Microsoft Office PowerPoint</Application>
  <PresentationFormat>화면 슬라이드 쇼(4:3)</PresentationFormat>
  <Paragraphs>48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HY나무M</vt:lpstr>
      <vt:lpstr>맑은 고딕</vt:lpstr>
      <vt:lpstr>휴먼편지체</vt:lpstr>
      <vt:lpstr>Arial</vt:lpstr>
      <vt:lpstr>Tw Cen MT</vt:lpstr>
      <vt:lpstr>Wingdings</vt:lpstr>
      <vt:lpstr>Wingdings 2</vt:lpstr>
      <vt:lpstr>가을</vt:lpstr>
      <vt:lpstr>20.Flagment1</vt:lpstr>
      <vt:lpstr>프래그먼트</vt:lpstr>
      <vt:lpstr>프래그먼트</vt:lpstr>
      <vt:lpstr>프래그먼트</vt:lpstr>
      <vt:lpstr>프래그먼트 만들기</vt:lpstr>
      <vt:lpstr>프래그먼트 만들기</vt:lpstr>
      <vt:lpstr>프래그먼트 만들기</vt:lpstr>
      <vt:lpstr>프래그먼트 만들기</vt:lpstr>
      <vt:lpstr>프래그먼트 만들기</vt:lpstr>
      <vt:lpstr>프래그먼트 만들기</vt:lpstr>
      <vt:lpstr>프래그먼트 만들기</vt:lpstr>
      <vt:lpstr>프래그먼트 만들기</vt:lpstr>
      <vt:lpstr>프래그먼트 만들기</vt:lpstr>
    </vt:vector>
  </TitlesOfParts>
  <Company>한성대학교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황기태</dc:creator>
  <cp:lastModifiedBy>youngmoon525 Kim</cp:lastModifiedBy>
  <cp:revision>1268</cp:revision>
  <dcterms:created xsi:type="dcterms:W3CDTF">2009-09-01T01:24:33Z</dcterms:created>
  <dcterms:modified xsi:type="dcterms:W3CDTF">2021-04-14T09:01:09Z</dcterms:modified>
</cp:coreProperties>
</file>