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365" r:id="rId3"/>
    <p:sldId id="364" r:id="rId4"/>
    <p:sldId id="366" r:id="rId5"/>
    <p:sldId id="367" r:id="rId6"/>
    <p:sldId id="368" r:id="rId7"/>
    <p:sldId id="369" r:id="rId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20.Flagment2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endParaRPr lang="ko-KR" altLang="en-US" dirty="0"/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6D28F65B-B84B-4B3A-B5F3-DFE7F39DD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836712"/>
            <a:ext cx="7888361" cy="6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MainActivity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화면 구성</a:t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	-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LiniarLayout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을 이용해 화면을 반으로 분할하고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Flagment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를 넣는다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0065BF-4A44-437F-B123-DC295F1AC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500839"/>
            <a:ext cx="5952331" cy="49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7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endParaRPr lang="ko-KR" altLang="en-US" dirty="0"/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6D28F65B-B84B-4B3A-B5F3-DFE7F39DD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836712"/>
            <a:ext cx="8392417" cy="6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fragment_list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화면구성</a:t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-new - &gt;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flagment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로 새로운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flagment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를 만든 후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xml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에서 버튼을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두개추가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687DFD-C3F7-47C3-A309-35EEFAB3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62" y="1484144"/>
            <a:ext cx="5981476" cy="51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3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endParaRPr lang="ko-KR" altLang="en-US" dirty="0"/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6D28F65B-B84B-4B3A-B5F3-DFE7F39DD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836712"/>
            <a:ext cx="8392417" cy="6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fragment_viewer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화면구성</a:t>
            </a:r>
            <a:b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-new - &gt;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flagment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로 새로운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flagment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를 만든 후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xml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에서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이미지뷰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추가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862EB8-5644-457C-9A93-8A9210DBF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07" y="1715067"/>
            <a:ext cx="5923185" cy="491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7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endParaRPr lang="ko-KR" altLang="en-US" dirty="0"/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6D28F65B-B84B-4B3A-B5F3-DFE7F39DD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836712"/>
            <a:ext cx="8392417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MainActivity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에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만들어놓은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Flagment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에 각각의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Flagment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연결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D88218-70F4-4C9B-A559-BC43112AC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500839"/>
            <a:ext cx="5952331" cy="49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9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57CF76-64A7-4965-A714-EE539D07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64" y="1225327"/>
            <a:ext cx="2580323" cy="54040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AC32A9-4910-4B72-8174-A66097965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225327"/>
            <a:ext cx="2566679" cy="537549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89136210-F48B-41D2-B637-7E9B09C91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836712"/>
            <a:ext cx="4648001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Flagment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를 이용하여 이미지 변경 처리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1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endParaRPr lang="ko-KR" altLang="en-US" dirty="0"/>
          </a:p>
        </p:txBody>
      </p:sp>
      <p:pic>
        <p:nvPicPr>
          <p:cNvPr id="6" name="그림 5" descr="자연이(가) 표시된 사진&#10;&#10;자동 생성된 설명">
            <a:extLst>
              <a:ext uri="{FF2B5EF4-FFF2-40B4-BE49-F238E27FC236}">
                <a16:creationId xmlns:a16="http://schemas.microsoft.com/office/drawing/2014/main" id="{74DD1CAA-36EB-4308-9E72-3745CBD69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844824"/>
            <a:ext cx="3429479" cy="2095792"/>
          </a:xfrm>
          <a:prstGeom prst="rect">
            <a:avLst/>
          </a:prstGeom>
        </p:spPr>
      </p:pic>
      <p:pic>
        <p:nvPicPr>
          <p:cNvPr id="9" name="그림 8" descr="실외이(가) 표시된 사진&#10;&#10;자동 생성된 설명">
            <a:extLst>
              <a:ext uri="{FF2B5EF4-FFF2-40B4-BE49-F238E27FC236}">
                <a16:creationId xmlns:a16="http://schemas.microsoft.com/office/drawing/2014/main" id="{6A3FC429-7857-49CD-8DC6-2638D838F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844824"/>
            <a:ext cx="3429479" cy="2095792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E0C9942E-20B7-4CC3-BB8E-E6609AF51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836712"/>
            <a:ext cx="4648001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사용 이미지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9337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9748</TotalTime>
  <Words>90</Words>
  <Application>Microsoft Office PowerPoint</Application>
  <PresentationFormat>화면 슬라이드 쇼(4:3)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HY나무M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20.Flagment2</vt:lpstr>
      <vt:lpstr>프래그먼트</vt:lpstr>
      <vt:lpstr>프래그먼트</vt:lpstr>
      <vt:lpstr>프래그먼트</vt:lpstr>
      <vt:lpstr>프래그먼트</vt:lpstr>
      <vt:lpstr>프래그먼트</vt:lpstr>
      <vt:lpstr>프래그먼트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1267</cp:revision>
  <dcterms:created xsi:type="dcterms:W3CDTF">2009-09-01T01:24:33Z</dcterms:created>
  <dcterms:modified xsi:type="dcterms:W3CDTF">2021-04-13T09:01:54Z</dcterms:modified>
</cp:coreProperties>
</file>