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3" r:id="rId9"/>
    <p:sldId id="372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1" d="100"/>
          <a:sy n="81" d="100"/>
        </p:scale>
        <p:origin x="102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22.Pager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ViewPager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7F2CF42-174B-4F07-A745-5D95E9E4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464426" cy="174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ViewPager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</a:t>
            </a:r>
            <a:r>
              <a:rPr lang="en-US" altLang="ko-KR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ViewPager</a:t>
            </a:r>
            <a:r>
              <a:rPr lang="ko-KR" alt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는 좌우 스크롤을 통해 화면을 넘겨볼 수 있는 기능을 제공해준다</a:t>
            </a:r>
            <a:r>
              <a:rPr lang="en-US" altLang="ko-KR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부분 화면 여러 개를 변환하여 보여주기 때문에 </a:t>
            </a:r>
            <a:r>
              <a:rPr lang="en-US" altLang="ko-KR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Fragment</a:t>
            </a:r>
            <a:r>
              <a:rPr lang="ko-KR" alt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를 사용하여 구현하며</a:t>
            </a:r>
            <a:r>
              <a:rPr lang="en-US" altLang="ko-KR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</a:t>
            </a:r>
          </a:p>
          <a:p>
            <a:pPr algn="l">
              <a:buNone/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여러 개 중 하나를 선택하는 형태의 위젯이므로 </a:t>
            </a:r>
            <a:r>
              <a:rPr lang="ko-KR" altLang="en-US" sz="15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리스트뷰와</a:t>
            </a:r>
            <a:r>
              <a:rPr lang="ko-KR" alt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같이 어댑터를 사용하여 데이터를 분배해 주어야 한다</a:t>
            </a:r>
            <a:r>
              <a:rPr lang="en-US" altLang="ko-KR" sz="1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3ECE1-3FD9-4945-AABF-49DAE7FF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12" y="3204490"/>
            <a:ext cx="6620576" cy="26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ViewPager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7F2CF42-174B-4F07-A745-5D95E9E4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화면구성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MainActivity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버튼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개와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ViewPager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49E64-AA9E-4D88-B5A7-6190901D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48" y="1484784"/>
            <a:ext cx="5486400" cy="5048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42C060-4D3F-41C4-BA8D-6FAB70A65838}"/>
              </a:ext>
            </a:extLst>
          </p:cNvPr>
          <p:cNvSpPr/>
          <p:nvPr/>
        </p:nvSpPr>
        <p:spPr>
          <a:xfrm>
            <a:off x="4860032" y="2348880"/>
            <a:ext cx="2088232" cy="360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25">
            <a:extLst>
              <a:ext uri="{FF2B5EF4-FFF2-40B4-BE49-F238E27FC236}">
                <a16:creationId xmlns:a16="http://schemas.microsoft.com/office/drawing/2014/main" id="{69CE58ED-93DB-4C3B-8C29-E87DA13C9053}"/>
              </a:ext>
            </a:extLst>
          </p:cNvPr>
          <p:cNvSpPr/>
          <p:nvPr/>
        </p:nvSpPr>
        <p:spPr>
          <a:xfrm>
            <a:off x="4572000" y="1700808"/>
            <a:ext cx="2841801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androidx.viewpager.widget.ViewPager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00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ViewPager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7F2CF42-174B-4F07-A745-5D95E9E4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화면구성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페이징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처리에 이용할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개를 만든다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각각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background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달리해 구별을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쉽게하기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9304D3-8D42-4E7B-A450-389DEDB2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62495"/>
            <a:ext cx="2628900" cy="440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816143-AA2A-4329-A7B8-BED6CB25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862494"/>
            <a:ext cx="2647950" cy="4400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4CA80C-E3F4-4A36-A446-A7621AFC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13" y="1833919"/>
            <a:ext cx="2562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7F2CF42-174B-4F07-A745-5D95E9E4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15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Adapter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의 사용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-Adapter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는 보여지는 뷰와 그 뷰에 올릴 데이터를 연결하는 일종의 다리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(Bridge)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역할을 하는 객체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Adpater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31192-A387-4044-AFE8-A26FF7AB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88840"/>
            <a:ext cx="4105275" cy="2447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E7D268-7623-4ACD-8A45-C4144165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745882"/>
            <a:ext cx="2809875" cy="1905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BCA877-F1CF-4662-8EEE-F829B55DFEAD}"/>
              </a:ext>
            </a:extLst>
          </p:cNvPr>
          <p:cNvSpPr/>
          <p:nvPr/>
        </p:nvSpPr>
        <p:spPr>
          <a:xfrm>
            <a:off x="3565451" y="4581128"/>
            <a:ext cx="2088232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257FBB-5B50-440A-9DCD-D8C21D62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48" y="4667659"/>
            <a:ext cx="1868968" cy="1267097"/>
          </a:xfrm>
          <a:prstGeom prst="rect">
            <a:avLst/>
          </a:prstGeom>
        </p:spPr>
      </p:pic>
      <p:sp>
        <p:nvSpPr>
          <p:cNvPr id="16" name="모서리가 둥근 직사각형 25">
            <a:extLst>
              <a:ext uri="{FF2B5EF4-FFF2-40B4-BE49-F238E27FC236}">
                <a16:creationId xmlns:a16="http://schemas.microsoft.com/office/drawing/2014/main" id="{19B20DF8-EF4B-4B77-8423-A7C689FA81E4}"/>
              </a:ext>
            </a:extLst>
          </p:cNvPr>
          <p:cNvSpPr/>
          <p:nvPr/>
        </p:nvSpPr>
        <p:spPr>
          <a:xfrm>
            <a:off x="977227" y="3505990"/>
            <a:ext cx="885362" cy="4797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8052EAE1-2ECC-4000-9439-C697FBF195E5}"/>
              </a:ext>
            </a:extLst>
          </p:cNvPr>
          <p:cNvSpPr/>
          <p:nvPr/>
        </p:nvSpPr>
        <p:spPr>
          <a:xfrm>
            <a:off x="3954236" y="4293096"/>
            <a:ext cx="977803" cy="4309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Adapter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F57127-C19E-4660-9717-CC530A0F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5" y="1766448"/>
            <a:ext cx="2571750" cy="44386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8E2268-F4FF-4A0C-9C6C-C8AF5F33498E}"/>
              </a:ext>
            </a:extLst>
          </p:cNvPr>
          <p:cNvSpPr/>
          <p:nvPr/>
        </p:nvSpPr>
        <p:spPr>
          <a:xfrm>
            <a:off x="6636573" y="3130022"/>
            <a:ext cx="1968694" cy="130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96566D-E212-41F4-813C-AF10FC20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70" y="3216553"/>
            <a:ext cx="1868968" cy="1267097"/>
          </a:xfrm>
          <a:prstGeom prst="rect">
            <a:avLst/>
          </a:prstGeom>
        </p:spPr>
      </p:pic>
      <p:sp>
        <p:nvSpPr>
          <p:cNvPr id="22" name="모서리가 둥근 직사각형 25">
            <a:extLst>
              <a:ext uri="{FF2B5EF4-FFF2-40B4-BE49-F238E27FC236}">
                <a16:creationId xmlns:a16="http://schemas.microsoft.com/office/drawing/2014/main" id="{EBBE3807-642D-41C8-AD88-A87AF8F15D78}"/>
              </a:ext>
            </a:extLst>
          </p:cNvPr>
          <p:cNvSpPr/>
          <p:nvPr/>
        </p:nvSpPr>
        <p:spPr>
          <a:xfrm>
            <a:off x="7025358" y="2841990"/>
            <a:ext cx="977803" cy="4309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Adapter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B402DD-B259-40FD-916D-867EA07BCACC}"/>
              </a:ext>
            </a:extLst>
          </p:cNvPr>
          <p:cNvSpPr/>
          <p:nvPr/>
        </p:nvSpPr>
        <p:spPr>
          <a:xfrm>
            <a:off x="6516216" y="2376456"/>
            <a:ext cx="2306408" cy="3644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25">
            <a:extLst>
              <a:ext uri="{FF2B5EF4-FFF2-40B4-BE49-F238E27FC236}">
                <a16:creationId xmlns:a16="http://schemas.microsoft.com/office/drawing/2014/main" id="{55D5AE6D-E9F2-485E-9F6A-1794D7231A98}"/>
              </a:ext>
            </a:extLst>
          </p:cNvPr>
          <p:cNvSpPr/>
          <p:nvPr/>
        </p:nvSpPr>
        <p:spPr>
          <a:xfrm>
            <a:off x="7202784" y="2272575"/>
            <a:ext cx="977803" cy="4309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5">
            <a:extLst>
              <a:ext uri="{FF2B5EF4-FFF2-40B4-BE49-F238E27FC236}">
                <a16:creationId xmlns:a16="http://schemas.microsoft.com/office/drawing/2014/main" id="{86131D11-2103-4876-9EED-BA78038F2EC5}"/>
              </a:ext>
            </a:extLst>
          </p:cNvPr>
          <p:cNvSpPr/>
          <p:nvPr/>
        </p:nvSpPr>
        <p:spPr>
          <a:xfrm>
            <a:off x="4594058" y="4747221"/>
            <a:ext cx="675961" cy="3675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6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7F2CF42-174B-4F07-A745-5D95E9E4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Pager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사용할 어댑터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PagerAdapter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4B9E02-60E2-44A9-89D0-15CE6562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27237"/>
            <a:ext cx="6629400" cy="24193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6B53B28-529F-4873-899F-14E1A274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6014604"/>
            <a:ext cx="817639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MyPagerAdapter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MyPagerAdapter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getSupportFragmentManager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A33D34C-A72B-4817-BDAD-8EEEE56A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5" y="4221088"/>
            <a:ext cx="8464426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MyPagerAdapter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라는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class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내부에 생성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FragmentStatePagerAdapter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클래쓰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상속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FlagmentStatePagerAdapter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는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PagerAdapter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상속받은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클래쓰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CB7513B-35E2-4E9F-AA3D-B208486C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18792"/>
            <a:ext cx="817639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MyPagerAdapter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FragmentStatePagerAdapter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789D477-F2A7-4AC6-9EAF-A4DC431C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초기화 하고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adpter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add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시킨 후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pager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와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Adpater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연결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18EBD9-1109-48AF-83F0-53AAB870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1345255"/>
            <a:ext cx="833159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Fragment1 fragment1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Fragment1()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Fragment2 fragment2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Fragment2()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Fragment3 fragment3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Fragment3()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en-US" altLang="ko-KR" sz="1200" dirty="0" err="1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Flagment</a:t>
            </a:r>
            <a:r>
              <a:rPr lang="ko-KR" altLang="en-US" sz="1200" dirty="0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초기화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CA24F74-4141-414D-9272-87291508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2635814"/>
            <a:ext cx="8331596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adapter.addItem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(fragment1)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adapter.addItem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(fragment2)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adapter.addItem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(fragment3)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adapter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1A6EF8-2AB8-4D50-B427-2397E8DA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1757003"/>
            <a:ext cx="86487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MyPagerAdapter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FragmentStatePagerAdapter{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ArrayList&lt;Fragment&gt;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ArrayList&lt;&gt;()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//자동으로 생성됨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MyPagerAdapter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@NonNull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FragmentManager fm)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(fm)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void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addItem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 item){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.add(item)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@NonNull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@Override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getItem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position)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.get(position)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getCount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.size()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10138C1-4EB1-4888-A8DF-41CFD38AA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MyPagerAdapter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Customizing</a:t>
            </a:r>
          </a:p>
        </p:txBody>
      </p:sp>
    </p:spTree>
    <p:extLst>
      <p:ext uri="{BB962C8B-B14F-4D97-AF65-F5344CB8AC3E}">
        <p14:creationId xmlns:p14="http://schemas.microsoft.com/office/powerpoint/2010/main" val="13771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789D477-F2A7-4AC6-9EAF-A4DC431C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46442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실행결과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4CC45-EFAF-498D-84B5-77F51028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204864"/>
            <a:ext cx="2144852" cy="45054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36BE28-9752-47B0-9A07-55EAEE92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2"/>
            <a:ext cx="2144853" cy="45054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787E53-2732-4DE0-967E-CF4B6174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1" y="2204861"/>
            <a:ext cx="2144854" cy="45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65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9840</TotalTime>
  <Words>371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HY나무M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22.Pager</vt:lpstr>
      <vt:lpstr>ViewPager</vt:lpstr>
      <vt:lpstr>ViewPager</vt:lpstr>
      <vt:lpstr>ViewPager</vt:lpstr>
      <vt:lpstr>Adapter</vt:lpstr>
      <vt:lpstr>Adapter</vt:lpstr>
      <vt:lpstr>Adapter</vt:lpstr>
      <vt:lpstr>Adapter</vt:lpstr>
      <vt:lpstr>Adapter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1274</cp:revision>
  <dcterms:created xsi:type="dcterms:W3CDTF">2009-09-01T01:24:33Z</dcterms:created>
  <dcterms:modified xsi:type="dcterms:W3CDTF">2021-04-15T02:25:20Z</dcterms:modified>
</cp:coreProperties>
</file>