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7" r:id="rId3"/>
    <p:sldId id="366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23.OptionMenu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62AEEDE-759D-4D2D-83BC-3F107CCA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576064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안드로이드의 메뉴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FCEF6563-AF88-423D-9DDE-2B242CF1572E}"/>
              </a:ext>
            </a:extLst>
          </p:cNvPr>
          <p:cNvSpPr/>
          <p:nvPr/>
        </p:nvSpPr>
        <p:spPr>
          <a:xfrm>
            <a:off x="35942" y="3055256"/>
            <a:ext cx="9072562" cy="2466361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 메뉴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눌렀을 때 나타나는 메뉴로 각각의 화면마다 설정된 주요 메뉴임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4625" indent="-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 메뉴는 최대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개까지의 메뉴 아이템을 포함할 수 있으며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이상의 메뉴 아이템을 추가하면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"More"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메뉴 아이템으로 표시됨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 메뉴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길게 누르면 나타나는 메뉴로 텍스트뷰의 편집 상태를 바꾸거나 할 때 사용하는 메뉴임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뷰에 설정하여 나타나게 할 수 있음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0810D10A-B125-402F-90DE-2D15FE05524A}"/>
              </a:ext>
            </a:extLst>
          </p:cNvPr>
          <p:cNvSpPr/>
          <p:nvPr/>
        </p:nvSpPr>
        <p:spPr>
          <a:xfrm>
            <a:off x="35496" y="1413197"/>
            <a:ext cx="9072562" cy="1655763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C6F8576-430A-4201-925E-075B1DEC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45" y="1454007"/>
            <a:ext cx="8856663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메뉴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] 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버튼은 안드로이드가 아이폰과 다른 특징을 보여주는 것 중의 하나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메뉴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] 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버튼을 누르면 숨어있던 메뉴가 보이게 되는데 이 메뉴를 애플리케이션에서 구현할 때는 </a:t>
            </a:r>
            <a:b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</a:b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옵션 메뉴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(` Menu)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라고 부름</a:t>
            </a:r>
            <a:endParaRPr kumimoji="0"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옵션 메뉴를 비롯해 안드로이드에서 제공하는 메뉴는 크게 두 가지임</a:t>
            </a:r>
            <a:endParaRPr kumimoji="0"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5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329A182E-923B-4D40-98CA-562DE4D5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734481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옵션 메뉴와 액션바를 이용한 메뉴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4" name="_x159933152" descr="P03-051">
            <a:extLst>
              <a:ext uri="{FF2B5EF4-FFF2-40B4-BE49-F238E27FC236}">
                <a16:creationId xmlns:a16="http://schemas.microsoft.com/office/drawing/2014/main" id="{4BFDC1B7-2D29-4C45-A351-89A38E93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09" y="2770008"/>
            <a:ext cx="19558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B444854D-73DE-4CF5-B7F2-414BFA026FB5}"/>
              </a:ext>
            </a:extLst>
          </p:cNvPr>
          <p:cNvSpPr/>
          <p:nvPr/>
        </p:nvSpPr>
        <p:spPr>
          <a:xfrm>
            <a:off x="35496" y="1360555"/>
            <a:ext cx="9072562" cy="1326661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2A8933B4-1D2F-415B-AC4F-1B8275A7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7" y="1404000"/>
            <a:ext cx="8856663" cy="125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동일한 옵션 메뉴가 안드로이드 버전에 따라 다른 형태로 보이게 됨</a:t>
            </a:r>
            <a:endParaRPr kumimoji="0"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최근 버전에서는 옵션 메뉴가 상단의 액션바로 통합되어 있음</a:t>
            </a:r>
            <a:endParaRPr kumimoji="0"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rPr>
              <a:t>액션바를 이용해 다양한 메뉴 기능을 사용할 수 있음</a:t>
            </a:r>
            <a:endParaRPr kumimoji="0"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Tahoma" panose="020B0604030504040204" pitchFamily="34" charset="0"/>
            </a:endParaRPr>
          </a:p>
        </p:txBody>
      </p:sp>
      <p:pic>
        <p:nvPicPr>
          <p:cNvPr id="17" name="그림 1">
            <a:extLst>
              <a:ext uri="{FF2B5EF4-FFF2-40B4-BE49-F238E27FC236}">
                <a16:creationId xmlns:a16="http://schemas.microsoft.com/office/drawing/2014/main" id="{B5F27E6B-F4CA-45EA-AC21-2E0D2AE3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72" y="2789058"/>
            <a:ext cx="1800225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31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E07206B-6DD8-4EE5-9B52-2CDDF646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028700"/>
            <a:ext cx="878497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메뉴 사용 방식의 기본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2134073-396B-4ACE-B2E4-80C24C67EDDB}"/>
              </a:ext>
            </a:extLst>
          </p:cNvPr>
          <p:cNvSpPr txBox="1">
            <a:spLocks/>
          </p:cNvSpPr>
          <p:nvPr/>
        </p:nvSpPr>
        <p:spPr>
          <a:xfrm>
            <a:off x="332860" y="1360555"/>
            <a:ext cx="8401050" cy="1785937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1800" b="1" dirty="0" err="1">
                <a:latin typeface="나눔고딕" pitchFamily="50" charset="-127"/>
                <a:ea typeface="나눔고딕" pitchFamily="50" charset="-127"/>
              </a:rPr>
              <a:t>onCreateOptionsMenu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()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1800" b="1" dirty="0" err="1">
                <a:latin typeface="나눔고딕" pitchFamily="50" charset="-127"/>
                <a:ea typeface="나눔고딕" pitchFamily="50" charset="-127"/>
              </a:rPr>
              <a:t>onCreateContextMenu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()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</a:rPr>
              <a:t>메소드 재정의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</a:rPr>
              <a:t>메뉴 선택 시의 이벤트 처리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</a:endParaRPr>
          </a:p>
          <a:p>
            <a:pPr marL="385763" lvl="1" indent="-18256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컨텍스트 메뉴의 아이템 선택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onContextItemSelected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() 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호출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385763" lvl="1" indent="-18256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onOptionsItemSelected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() 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메소드와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onContextItemSelected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() 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메소드는 모두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applyMenuChoice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()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메소드로 위임되어 상위 클래스로 전달됨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71A10C69-A86A-4F97-A544-66173C9BB6C6}"/>
              </a:ext>
            </a:extLst>
          </p:cNvPr>
          <p:cNvSpPr/>
          <p:nvPr/>
        </p:nvSpPr>
        <p:spPr>
          <a:xfrm>
            <a:off x="323528" y="3146492"/>
            <a:ext cx="8410379" cy="2500313"/>
          </a:xfrm>
          <a:prstGeom prst="roundRect">
            <a:avLst>
              <a:gd name="adj" fmla="val 846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@Override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public boolean onOptionsItemSelected(MenuItem item) {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       return (applyMenuChoice(item) || super.onOptionsItemSelected(item));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}</a:t>
            </a:r>
          </a:p>
          <a:p>
            <a:pPr eaLnBrk="1" fontAlgn="b" latinLnBrk="1" hangingPunct="1">
              <a:defRPr/>
            </a:pP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@Override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public boolean onContextItemSelected(MenuItem item) {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       return (applyMenuChoice(item) || super.onContextItemSelected(item));</a:t>
            </a:r>
          </a:p>
          <a:p>
            <a:pPr eaLnBrk="1" fontAlgn="b" latinLnBrk="1" hangingPunct="1"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}</a:t>
            </a:r>
            <a:endParaRPr lang="ko-KR" altLang="en-US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98632054-95D8-42D4-BE14-576E93E25D07}"/>
              </a:ext>
            </a:extLst>
          </p:cNvPr>
          <p:cNvSpPr/>
          <p:nvPr/>
        </p:nvSpPr>
        <p:spPr>
          <a:xfrm>
            <a:off x="323528" y="5646805"/>
            <a:ext cx="8410379" cy="1071563"/>
          </a:xfrm>
          <a:prstGeom prst="roundRect">
            <a:avLst>
              <a:gd name="adj" fmla="val 224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</a:rPr>
              <a:t>[Reference]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</a:rPr>
              <a:t>void Activity.registerForContextMenu (View view)</a:t>
            </a:r>
          </a:p>
        </p:txBody>
      </p:sp>
    </p:spTree>
    <p:extLst>
      <p:ext uri="{BB962C8B-B14F-4D97-AF65-F5344CB8AC3E}">
        <p14:creationId xmlns:p14="http://schemas.microsoft.com/office/powerpoint/2010/main" val="43731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C3F836A-F417-42BA-BFB1-BF3E3E41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" y="776251"/>
            <a:ext cx="61545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메뉴를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정의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id="{993C5009-87FE-4479-9515-46F820C3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" y="1196752"/>
            <a:ext cx="88630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33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139C9-F1A8-4AA0-8647-DD4B8FFB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760"/>
            <a:ext cx="5364088" cy="29546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="1.0"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="http://schemas.android.com/apk/res-auto"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E8BF6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E8BF6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&lt;item&gt;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E8BF6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&lt;item&gt;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E8BF6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E8BF6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&lt;item&gt;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E8BF6A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E8BF6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&lt;/menu&gt;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214F9-0407-4AAC-BD12-CFBDC906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29807"/>
            <a:ext cx="3025929" cy="52988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4D37FC-EC84-4A90-B9D7-B867E67FB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>
          <a:xfrm>
            <a:off x="397452" y="4879228"/>
            <a:ext cx="1726276" cy="1718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1EF157-0C9E-4389-A1B1-A22F6E8F4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5" y="6103888"/>
            <a:ext cx="609524" cy="6095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4A8932-8AC8-41F7-97CE-8DDA7E2BE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36" y="5581698"/>
            <a:ext cx="457200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EA440E-0AD4-4A59-A730-974390A44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5" y="4977444"/>
            <a:ext cx="457200" cy="457200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60867A40-9DD7-4454-9972-D1755803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63" y="928651"/>
            <a:ext cx="61545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메뉴를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정의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C3F836A-F417-42BA-BFB1-BF3E3E41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923" y="4454204"/>
            <a:ext cx="61545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사용 될 이미지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2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C3F836A-F417-42BA-BFB1-BF3E3E41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" y="776251"/>
            <a:ext cx="61545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MainActivity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에 코드 작성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E4DD39-8242-48B7-BF70-7CB63C6C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355066"/>
            <a:ext cx="50405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onCreateOptionsMenu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getMenuInflater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inflate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R.menu.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menu_option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73071A-CE45-44A8-AC9E-C5DC144F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" y="3252372"/>
            <a:ext cx="510272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boolean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onOptionsItemSelected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@NonNull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MenuItem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item.getItemId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en-US" altLang="ko-KR" sz="1200" dirty="0">
              <a:solidFill>
                <a:srgbClr val="CC783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</a:t>
            </a:r>
            <a:r>
              <a:rPr lang="en-US" altLang="ko-KR" sz="1200" dirty="0" err="1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ture</a:t>
            </a:r>
            <a:r>
              <a:rPr lang="en-US" altLang="ko-KR" sz="1200" dirty="0">
                <a:solidFill>
                  <a:srgbClr val="CC783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6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cap="none" dirty="0" err="1"/>
              <a:t>OptionMenu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8AE95-3FF9-44B4-A59A-AF833BA7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12168"/>
            <a:ext cx="2624517" cy="5517232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52B2B1CA-1A52-4637-9BC7-2B699ADD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" y="776251"/>
            <a:ext cx="61545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실행 결과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91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9960</TotalTime>
  <Words>411</Words>
  <Application>Microsoft Office PowerPoint</Application>
  <PresentationFormat>화면 슬라이드 쇼(4:3)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HY나무M</vt:lpstr>
      <vt:lpstr>나눔고딕</vt:lpstr>
      <vt:lpstr>나눔고딕코딩</vt:lpstr>
      <vt:lpstr>맑은 고딕</vt:lpstr>
      <vt:lpstr>휴먼편지체</vt:lpstr>
      <vt:lpstr>Arial</vt:lpstr>
      <vt:lpstr>Calibri</vt:lpstr>
      <vt:lpstr>Tw Cen MT</vt:lpstr>
      <vt:lpstr>Wingdings</vt:lpstr>
      <vt:lpstr>Wingdings 2</vt:lpstr>
      <vt:lpstr>가을</vt:lpstr>
      <vt:lpstr>23.OptionMenu</vt:lpstr>
      <vt:lpstr>OptionMenu</vt:lpstr>
      <vt:lpstr>OptionMenu</vt:lpstr>
      <vt:lpstr>OptionMenu</vt:lpstr>
      <vt:lpstr>OptionMenu</vt:lpstr>
      <vt:lpstr>OptionMenu</vt:lpstr>
      <vt:lpstr>OptionMenu</vt:lpstr>
      <vt:lpstr>OptionMenu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1279</cp:revision>
  <dcterms:created xsi:type="dcterms:W3CDTF">2009-09-01T01:24:33Z</dcterms:created>
  <dcterms:modified xsi:type="dcterms:W3CDTF">2021-04-15T07:51:42Z</dcterms:modified>
</cp:coreProperties>
</file>