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367" r:id="rId3"/>
    <p:sldId id="368" r:id="rId4"/>
    <p:sldId id="369" r:id="rId5"/>
    <p:sldId id="370" r:id="rId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9" autoAdjust="0"/>
    <p:restoredTop sz="93052" autoAdjust="0"/>
  </p:normalViewPr>
  <p:slideViewPr>
    <p:cSldViewPr>
      <p:cViewPr varScale="1">
        <p:scale>
          <a:sx n="84" d="100"/>
          <a:sy n="84" d="100"/>
        </p:scale>
        <p:origin x="-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23.AppBarLayout&amp;Toolbar&amp;Tab1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AppbarLayout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7" y="1028700"/>
            <a:ext cx="5760640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AppBar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없애기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2C6F8576-430A-4201-925E-075B1DEC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25" y="5589241"/>
            <a:ext cx="885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안드로이드 스튜디오에서 기본적으로 제공하는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Appbar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는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res/themes style parent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부분 </a:t>
            </a:r>
            <a:endParaRPr kumimoji="0"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875195-ED60-430D-ACED-2CF4E8BF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770439"/>
            <a:ext cx="5181600" cy="4724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A9ED634-7CE0-4DB9-B67B-0BEB3B97CB2B}"/>
              </a:ext>
            </a:extLst>
          </p:cNvPr>
          <p:cNvSpPr/>
          <p:nvPr/>
        </p:nvSpPr>
        <p:spPr>
          <a:xfrm>
            <a:off x="3851920" y="1268760"/>
            <a:ext cx="4888649" cy="366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3E9A954-4E2E-4F4F-A82F-2CF847B8F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1" y="1857213"/>
            <a:ext cx="351557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="Theme.My24_Tab1"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Theme.MaterialComponents.DayNight.NoActionBar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55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AppbarLayout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7" y="1028700"/>
            <a:ext cx="5760640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AppBarLayout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23B8CD6-C740-4E2D-B38B-31A151A32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000224"/>
            <a:ext cx="8856663" cy="12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AppBarLayout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은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LinearLayout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을 상속받아 구현 </a:t>
            </a:r>
            <a:r>
              <a:rPr lang="ko-KR" altLang="en-US" sz="1800" dirty="0">
                <a:solidFill>
                  <a:srgbClr val="000000"/>
                </a:solidFill>
                <a:latin typeface="Helvetica Neue"/>
                <a:ea typeface="나눔고딕" panose="020D0604000000000000"/>
              </a:rPr>
              <a:t>되어 있고 </a:t>
            </a:r>
            <a:r>
              <a:rPr lang="en-US" altLang="ko-KR" sz="1800" dirty="0" err="1">
                <a:solidFill>
                  <a:srgbClr val="000000"/>
                </a:solidFill>
                <a:latin typeface="Helvetica Neue"/>
                <a:ea typeface="나눔고딕" panose="020D0604000000000000"/>
              </a:rPr>
              <a:t>LiniarLayout</a:t>
            </a:r>
            <a:r>
              <a:rPr lang="ko-KR" altLang="en-US" sz="1800" dirty="0">
                <a:solidFill>
                  <a:srgbClr val="000000"/>
                </a:solidFill>
                <a:latin typeface="Helvetica Neue"/>
                <a:ea typeface="나눔고딕" panose="020D060400000000000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Helvetica Neue"/>
                <a:ea typeface="나눔고딕" panose="020D0604000000000000"/>
              </a:rPr>
              <a:t>Orientation</a:t>
            </a:r>
            <a:r>
              <a:rPr lang="ko-KR" altLang="en-US" sz="1800" dirty="0">
                <a:solidFill>
                  <a:srgbClr val="000000"/>
                </a:solidFill>
                <a:latin typeface="Helvetica Neue"/>
                <a:ea typeface="나눔고딕" panose="020D0604000000000000"/>
              </a:rPr>
              <a:t> 이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Vertical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인 특성을 기본적으로 가지고 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.</a:t>
            </a:r>
            <a:br>
              <a:rPr lang="en-US" altLang="ko-K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  <a:ea typeface="나눔고딕" panose="020D0604000000000000"/>
                <a:cs typeface="Tahoma" panose="020B0604030504040204" pitchFamily="34" charset="0"/>
              </a:rPr>
            </a:br>
            <a:r>
              <a:rPr lang="en-US" altLang="ko-K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  <a:ea typeface="나눔고딕" panose="020D0604000000000000"/>
                <a:cs typeface="Tahoma" panose="020B0604030504040204" pitchFamily="34" charset="0"/>
              </a:rPr>
              <a:t>Orientation </a:t>
            </a:r>
            <a:r>
              <a:rPr lang="ko-KR" alt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  <a:ea typeface="나눔고딕" panose="020D0604000000000000"/>
                <a:cs typeface="Tahoma" panose="020B0604030504040204" pitchFamily="34" charset="0"/>
              </a:rPr>
              <a:t>속성을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  <a:ea typeface="나눔고딕" panose="020D0604000000000000"/>
                <a:cs typeface="Tahoma" panose="020B0604030504040204" pitchFamily="34" charset="0"/>
              </a:rPr>
              <a:t>horizontal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  <a:ea typeface="나눔고딕" panose="020D0604000000000000"/>
                <a:cs typeface="Tahoma" panose="020B0604030504040204" pitchFamily="34" charset="0"/>
              </a:rPr>
              <a:t>로 변경 할 수 없음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  <a:ea typeface="나눔고딕" panose="020D0604000000000000"/>
                <a:cs typeface="Tahoma" panose="020B0604030504040204" pitchFamily="34" charset="0"/>
              </a:rPr>
              <a:t>.</a:t>
            </a:r>
            <a:endParaRPr lang="en-US" altLang="ko-KR" sz="1800" b="0" i="0" dirty="0">
              <a:solidFill>
                <a:srgbClr val="000000"/>
              </a:solidFill>
              <a:effectLst/>
              <a:latin typeface="Helvetica Neue"/>
              <a:ea typeface="나눔고딕" panose="020D060400000000000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B85073D-50CC-446F-8B08-D18EBD97F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61866"/>
            <a:ext cx="60769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4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AppbarLayout</a:t>
            </a:r>
            <a:endParaRPr lang="ko-KR" altLang="en-US" dirty="0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23B8CD6-C740-4E2D-B38B-31A151A32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229435"/>
            <a:ext cx="8856663" cy="12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AppbarLayout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은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CoordinatorLayout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의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direct child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로 사용 되어야 하며 다른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ViewGroup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상에서는 동작이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안될수있고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RecyclerView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 Neue"/>
                <a:ea typeface="나눔고딕" panose="020D0604000000000000"/>
              </a:rPr>
              <a:t>나 다른 위젯들과 유기적으로 사용하기 위해서는 반드시 </a:t>
            </a:r>
            <a:r>
              <a:rPr lang="en-US" altLang="ko-KR" sz="1800" dirty="0" err="1">
                <a:solidFill>
                  <a:srgbClr val="000000"/>
                </a:solidFill>
                <a:latin typeface="Helvetica Neue"/>
                <a:ea typeface="나눔고딕" panose="020D0604000000000000"/>
              </a:rPr>
              <a:t>CooldinatorLayout</a:t>
            </a:r>
            <a:r>
              <a:rPr lang="ko-KR" altLang="en-US" sz="1800" dirty="0">
                <a:solidFill>
                  <a:srgbClr val="000000"/>
                </a:solidFill>
                <a:latin typeface="Helvetica Neue"/>
                <a:ea typeface="나눔고딕" panose="020D0604000000000000"/>
              </a:rPr>
              <a:t>과 같이 </a:t>
            </a:r>
            <a:r>
              <a:rPr lang="ko-KR" altLang="en-US" sz="1800" dirty="0" err="1">
                <a:solidFill>
                  <a:srgbClr val="000000"/>
                </a:solidFill>
                <a:latin typeface="Helvetica Neue"/>
                <a:ea typeface="나눔고딕" panose="020D0604000000000000"/>
              </a:rPr>
              <a:t>사용하는게</a:t>
            </a:r>
            <a:r>
              <a:rPr lang="ko-KR" altLang="en-US" sz="1800" dirty="0">
                <a:solidFill>
                  <a:srgbClr val="000000"/>
                </a:solidFill>
                <a:latin typeface="Helvetica Neue"/>
                <a:ea typeface="나눔고딕" panose="020D0604000000000000"/>
              </a:rPr>
              <a:t> 안전성이 높음</a:t>
            </a:r>
            <a:endParaRPr lang="en-US" altLang="ko-KR" sz="1800" b="0" i="0" dirty="0">
              <a:solidFill>
                <a:srgbClr val="000000"/>
              </a:solidFill>
              <a:effectLst/>
              <a:latin typeface="Helvetica Neue"/>
              <a:ea typeface="나눔고딕" panose="020D0604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BECF97-3598-487A-B88D-2D6C6835A7AD}"/>
              </a:ext>
            </a:extLst>
          </p:cNvPr>
          <p:cNvSpPr/>
          <p:nvPr/>
        </p:nvSpPr>
        <p:spPr>
          <a:xfrm>
            <a:off x="539552" y="1283477"/>
            <a:ext cx="78488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79565"/>
            <a:ext cx="57606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/>
            <a:r>
              <a:rPr lang="en-US" altLang="ko-KR" sz="18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  <a:ea typeface="나눔고딕" panose="020D0604000000000000"/>
              </a:rPr>
              <a:t>CoordinatorLayout</a:t>
            </a:r>
            <a:endParaRPr lang="en-US" altLang="ko-KR" sz="18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inherit"/>
              <a:ea typeface="나눔고딕" panose="020D060400000000000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EFAE5-91CA-40F1-BEF5-1D29866AE157}"/>
              </a:ext>
            </a:extLst>
          </p:cNvPr>
          <p:cNvSpPr/>
          <p:nvPr/>
        </p:nvSpPr>
        <p:spPr>
          <a:xfrm>
            <a:off x="1691680" y="2132856"/>
            <a:ext cx="5832648" cy="17493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C85DF6A-B918-4F98-ACB1-4AA3C3EBC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999028"/>
            <a:ext cx="57606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/>
            <a:r>
              <a:rPr lang="en-US" altLang="ko-KR" sz="18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  <a:ea typeface="나눔고딕" panose="020D0604000000000000"/>
              </a:rPr>
              <a:t>AppbarLayout</a:t>
            </a:r>
            <a:endParaRPr lang="en-US" altLang="ko-KR" sz="18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inherit"/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7724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AppbarLayout</a:t>
            </a:r>
            <a:endParaRPr lang="ko-KR" altLang="en-US" dirty="0"/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80D09D7C-3A12-4CA3-BDB3-2720C297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" y="1028700"/>
            <a:ext cx="10407423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AppbarLayout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구현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grpSp>
        <p:nvGrpSpPr>
          <p:cNvPr id="14" name="그룹 22">
            <a:extLst>
              <a:ext uri="{FF2B5EF4-FFF2-40B4-BE49-F238E27FC236}">
                <a16:creationId xmlns:a16="http://schemas.microsoft.com/office/drawing/2014/main" id="{211E9E08-3E3E-4DEF-9E78-9CB23CAD18E0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3440045"/>
            <a:ext cx="2786062" cy="1000125"/>
            <a:chOff x="785782" y="3000372"/>
            <a:chExt cx="2857520" cy="822325"/>
          </a:xfrm>
        </p:grpSpPr>
        <p:sp>
          <p:nvSpPr>
            <p:cNvPr id="15" name="AutoShape 44">
              <a:extLst>
                <a:ext uri="{FF2B5EF4-FFF2-40B4-BE49-F238E27FC236}">
                  <a16:creationId xmlns:a16="http://schemas.microsoft.com/office/drawing/2014/main" id="{DAECAC21-80C0-42DD-A1D0-89835B477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액티비티의</a:t>
              </a:r>
              <a:endPara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XML </a:t>
              </a:r>
              <a:r>
                <a:rPr lang="ko-KR" altLang="en-US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 정의</a:t>
              </a:r>
            </a:p>
          </p:txBody>
        </p:sp>
        <p:sp>
          <p:nvSpPr>
            <p:cNvPr id="16" name="Line 45">
              <a:extLst>
                <a:ext uri="{FF2B5EF4-FFF2-40B4-BE49-F238E27FC236}">
                  <a16:creationId xmlns:a16="http://schemas.microsoft.com/office/drawing/2014/main" id="{4B68FD73-BE90-4158-9E85-8AC33A138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657A48-F617-43A6-8DF7-72199EE1A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87" y="2582795"/>
            <a:ext cx="5143500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TabLayout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과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ActionBar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바꿔보기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직사각형 27">
            <a:extLst>
              <a:ext uri="{FF2B5EF4-FFF2-40B4-BE49-F238E27FC236}">
                <a16:creationId xmlns:a16="http://schemas.microsoft.com/office/drawing/2014/main" id="{7D14A039-D97A-4390-BF2A-252A5EB6B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440170"/>
            <a:ext cx="278606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메인 액티비티 레이아웃 정의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9" name="그룹 25">
            <a:extLst>
              <a:ext uri="{FF2B5EF4-FFF2-40B4-BE49-F238E27FC236}">
                <a16:creationId xmlns:a16="http://schemas.microsoft.com/office/drawing/2014/main" id="{AD87F72F-C6D8-4E20-B671-D2B8E45F23E2}"/>
              </a:ext>
            </a:extLst>
          </p:cNvPr>
          <p:cNvGrpSpPr>
            <a:grpSpLocks/>
          </p:cNvGrpSpPr>
          <p:nvPr/>
        </p:nvGrpSpPr>
        <p:grpSpPr bwMode="auto">
          <a:xfrm>
            <a:off x="3203848" y="3452745"/>
            <a:ext cx="2786062" cy="1000125"/>
            <a:chOff x="785782" y="3000372"/>
            <a:chExt cx="2857520" cy="822325"/>
          </a:xfrm>
        </p:grpSpPr>
        <p:sp>
          <p:nvSpPr>
            <p:cNvPr id="20" name="AutoShape 44">
              <a:extLst>
                <a:ext uri="{FF2B5EF4-FFF2-40B4-BE49-F238E27FC236}">
                  <a16:creationId xmlns:a16="http://schemas.microsoft.com/office/drawing/2014/main" id="{F1A81E5C-E1C6-4C7E-97D0-E87206E0D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 코드 작성</a:t>
              </a:r>
            </a:p>
          </p:txBody>
        </p:sp>
        <p:sp>
          <p:nvSpPr>
            <p:cNvPr id="21" name="Line 45">
              <a:extLst>
                <a:ext uri="{FF2B5EF4-FFF2-40B4-BE49-F238E27FC236}">
                  <a16:creationId xmlns:a16="http://schemas.microsoft.com/office/drawing/2014/main" id="{9364ACFE-34F2-4826-AF0B-547276E90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2" name="직사각형 27">
            <a:extLst>
              <a:ext uri="{FF2B5EF4-FFF2-40B4-BE49-F238E27FC236}">
                <a16:creationId xmlns:a16="http://schemas.microsoft.com/office/drawing/2014/main" id="{BB70CBC1-B8D7-424A-8394-5C1E9080F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590" y="4452870"/>
            <a:ext cx="2880321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TabLayout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Actionbar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코드작성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33796F-C5B0-4F3D-9043-1D9AEC76C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22" y="777280"/>
            <a:ext cx="2508129" cy="506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952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10133</TotalTime>
  <Words>137</Words>
  <Application>Microsoft Office PowerPoint</Application>
  <PresentationFormat>화면 슬라이드 쇼(4:3)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7" baseType="lpstr">
      <vt:lpstr>Helvetica Neue</vt:lpstr>
      <vt:lpstr>HY나무M</vt:lpstr>
      <vt:lpstr>inherit</vt:lpstr>
      <vt:lpstr>나눔고딕</vt:lpstr>
      <vt:lpstr>나눔고딕코딩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23.AppBarLayout&amp;Toolbar&amp;Tab1</vt:lpstr>
      <vt:lpstr>AppbarLayout</vt:lpstr>
      <vt:lpstr>AppbarLayout</vt:lpstr>
      <vt:lpstr>AppbarLayout</vt:lpstr>
      <vt:lpstr>AppbarLayout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1289</cp:revision>
  <dcterms:created xsi:type="dcterms:W3CDTF">2009-09-01T01:24:33Z</dcterms:created>
  <dcterms:modified xsi:type="dcterms:W3CDTF">2021-04-19T01:31:41Z</dcterms:modified>
</cp:coreProperties>
</file>