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367" r:id="rId3"/>
    <p:sldId id="368" r:id="rId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rocus.co.kr/156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24.Tab2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Bundle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6" y="980728"/>
            <a:ext cx="3923928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Tab1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의 소스를 복사하여 사용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1"/>
            <a:ext cx="885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ButtonClick</a:t>
            </a: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시 </a:t>
            </a:r>
            <a:r>
              <a:rPr kumimoji="0"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Flagment</a:t>
            </a: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간 </a:t>
            </a:r>
            <a:r>
              <a:rPr kumimoji="0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Bundle</a:t>
            </a:r>
            <a:r>
              <a:rPr kumimoji="0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을 이용하여 데이터 전달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8DB6B2-59B4-45C0-8523-2FA2BD02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735998"/>
            <a:ext cx="2332656" cy="47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Bundle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1028700"/>
            <a:ext cx="5760640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Bundle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이란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?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23B8CD6-C740-4E2D-B38B-31A151A3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00224"/>
            <a:ext cx="8856663" cy="12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Bundle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은 </a:t>
            </a:r>
            <a:r>
              <a:rPr lang="ko-KR" altLang="en-US" sz="1100" b="1" i="0" dirty="0">
                <a:solidFill>
                  <a:srgbClr val="FF7154"/>
                </a:solidFill>
                <a:effectLst/>
                <a:latin typeface="Ubuntu Condensed"/>
              </a:rPr>
              <a:t>여러가지의 타입의 값을 저장하는 </a:t>
            </a:r>
            <a:r>
              <a:rPr lang="en-US" altLang="ko-KR" sz="1100" b="1" i="0" dirty="0">
                <a:solidFill>
                  <a:srgbClr val="FF7154"/>
                </a:solidFill>
                <a:effectLst/>
                <a:latin typeface="Ubuntu Condensed"/>
              </a:rPr>
              <a:t>Map </a:t>
            </a:r>
            <a:r>
              <a:rPr lang="ko-KR" altLang="en-US" sz="1100" b="1" i="0" dirty="0">
                <a:solidFill>
                  <a:srgbClr val="FF7154"/>
                </a:solidFill>
                <a:effectLst/>
                <a:latin typeface="Ubuntu Condensed"/>
              </a:rPr>
              <a:t>클래스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br>
              <a:rPr lang="ko-KR" altLang="en-US" sz="1100" dirty="0"/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예를 들면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string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값을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Bundle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클래스에 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Mapping(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대응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변환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하는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br>
              <a:rPr lang="ko-KR" altLang="en-US" sz="1100" dirty="0"/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기본타입인 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int, double, long, String 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부터 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Ubuntu Condensed"/>
              </a:rPr>
              <a:t>FloatArray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Ubuntu Condensed"/>
              </a:rPr>
              <a:t>StringArrayList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, Serializable,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Ubuntu Condensed"/>
              </a:rPr>
              <a:t>Parcelable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까지 구현한다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br>
              <a:rPr lang="ko-KR" altLang="en-US" sz="1100" dirty="0"/>
            </a:br>
            <a:br>
              <a:rPr lang="ko-KR" altLang="en-US" sz="1100" dirty="0"/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출처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Ubuntu Condensed"/>
              </a:rPr>
              <a:t>: </a:t>
            </a:r>
            <a:r>
              <a:rPr lang="en-US" altLang="ko-KR" sz="1100" b="0" i="0" u="none" strike="noStrike" dirty="0">
                <a:effectLst/>
                <a:latin typeface="Ubuntu Condensed"/>
                <a:hlinkClick r:id="rId2"/>
              </a:rPr>
              <a:t>https://www.crocus.co.kr/1560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Ubuntu Condensed"/>
              </a:rPr>
              <a:t>[Crocus]</a:t>
            </a:r>
            <a:endParaRPr lang="en-US" altLang="ko-KR" sz="1800" b="0" i="0" dirty="0">
              <a:solidFill>
                <a:srgbClr val="000000"/>
              </a:solidFill>
              <a:effectLst/>
              <a:latin typeface="Helvetica Neue"/>
              <a:ea typeface="나눔고딕" panose="020D06040000000000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A8407-1561-4BC6-9C72-99A2ED79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75" y="777280"/>
            <a:ext cx="5256584" cy="31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425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10246</TotalTime>
  <Words>90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Helvetica Neue</vt:lpstr>
      <vt:lpstr>HY나무M</vt:lpstr>
      <vt:lpstr>Ubuntu Condensed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24.Tab2</vt:lpstr>
      <vt:lpstr>Bundle</vt:lpstr>
      <vt:lpstr>Bundle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1291</cp:revision>
  <dcterms:created xsi:type="dcterms:W3CDTF">2009-09-01T01:24:33Z</dcterms:created>
  <dcterms:modified xsi:type="dcterms:W3CDTF">2021-04-19T03:26:23Z</dcterms:modified>
</cp:coreProperties>
</file>