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367" r:id="rId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26. </a:t>
            </a:r>
            <a:r>
              <a:rPr lang="en-US" altLang="ko-KR" b="1" cap="none" dirty="0" err="1"/>
              <a:t>BottomNavigation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BottomNavigation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6" y="980728"/>
            <a:ext cx="3923928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Tab1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의 소스를 복사하여 사용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1"/>
            <a:ext cx="885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BottomNavigation</a:t>
            </a:r>
            <a:r>
              <a:rPr kumimoji="0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클릭 시 </a:t>
            </a:r>
            <a:r>
              <a:rPr kumimoji="0"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플래그먼트</a:t>
            </a:r>
            <a:r>
              <a:rPr kumimoji="0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 화면전환하기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F9A98-02FD-400D-B701-63DABB20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769894"/>
            <a:ext cx="2556009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58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10247</TotalTime>
  <Words>18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HY나무M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26. BottomNavigation</vt:lpstr>
      <vt:lpstr>BottomNavigation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1292</cp:revision>
  <dcterms:created xsi:type="dcterms:W3CDTF">2009-09-01T01:24:33Z</dcterms:created>
  <dcterms:modified xsi:type="dcterms:W3CDTF">2021-05-18T04:56:23Z</dcterms:modified>
</cp:coreProperties>
</file>