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4580" autoAdjust="0"/>
    <p:restoredTop sz="94660"/>
  </p:normalViewPr>
  <p:slideViewPr>
    <p:cSldViewPr>
      <p:cViewPr varScale="1">
        <p:scale>
          <a:sx n="91" d="100"/>
          <a:sy n="91" d="100"/>
        </p:scale>
        <p:origin x="-130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68D1D-C9CE-4546-BCFC-8865EE0AC1D2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3BA67-ACBE-4886-94FE-FF0639A00B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451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68D1D-C9CE-4546-BCFC-8865EE0AC1D2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3BA67-ACBE-4886-94FE-FF0639A00B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6434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68D1D-C9CE-4546-BCFC-8865EE0AC1D2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3BA67-ACBE-4886-94FE-FF0639A00B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8230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68D1D-C9CE-4546-BCFC-8865EE0AC1D2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3BA67-ACBE-4886-94FE-FF0639A00B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610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68D1D-C9CE-4546-BCFC-8865EE0AC1D2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3BA67-ACBE-4886-94FE-FF0639A00B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490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68D1D-C9CE-4546-BCFC-8865EE0AC1D2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3BA67-ACBE-4886-94FE-FF0639A00B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727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68D1D-C9CE-4546-BCFC-8865EE0AC1D2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3BA67-ACBE-4886-94FE-FF0639A00B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969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68D1D-C9CE-4546-BCFC-8865EE0AC1D2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3BA67-ACBE-4886-94FE-FF0639A00B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4271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68D1D-C9CE-4546-BCFC-8865EE0AC1D2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3BA67-ACBE-4886-94FE-FF0639A00B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5785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68D1D-C9CE-4546-BCFC-8865EE0AC1D2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3BA67-ACBE-4886-94FE-FF0639A00B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3246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68D1D-C9CE-4546-BCFC-8865EE0AC1D2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3BA67-ACBE-4886-94FE-FF0639A00B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366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68D1D-C9CE-4546-BCFC-8865EE0AC1D2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3BA67-ACBE-4886-94FE-FF0639A00B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067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 descr="사용자 등록이미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9598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9" name="Picture 5" descr="사용자 등록이미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4" y="0"/>
            <a:ext cx="913842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4930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Picture 4" descr="사용자 등록이미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3943"/>
            <a:ext cx="9144001" cy="6871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2752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화면 슬라이드 쇼(4:3)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hanul</dc:creator>
  <cp:lastModifiedBy>hanul</cp:lastModifiedBy>
  <cp:revision>3</cp:revision>
  <dcterms:created xsi:type="dcterms:W3CDTF">2021-10-27T07:49:18Z</dcterms:created>
  <dcterms:modified xsi:type="dcterms:W3CDTF">2021-10-27T08:08:14Z</dcterms:modified>
</cp:coreProperties>
</file>