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60" r:id="rId2"/>
    <p:sldId id="361" r:id="rId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3052" autoAdjust="0"/>
  </p:normalViewPr>
  <p:slideViewPr>
    <p:cSldViewPr>
      <p:cViewPr varScale="1">
        <p:scale>
          <a:sx n="82" d="100"/>
          <a:sy n="82" d="100"/>
        </p:scale>
        <p:origin x="5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514528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/>
              <a:t>-2015.09 : </a:t>
            </a:r>
            <a:r>
              <a:rPr lang="ko-KR" altLang="en-US" sz="2200" dirty="0"/>
              <a:t>한울직업전문학교 개발자 과정 수료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-2015.11~2016.03 : SB </a:t>
            </a:r>
            <a:r>
              <a:rPr lang="ko-KR" altLang="en-US" sz="2200" dirty="0"/>
              <a:t>입사 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세명테크</a:t>
            </a:r>
            <a:r>
              <a:rPr lang="ko-KR" altLang="en-US" sz="2200" dirty="0"/>
              <a:t> </a:t>
            </a:r>
            <a:r>
              <a:rPr lang="en-US" altLang="ko-KR" sz="2200" dirty="0"/>
              <a:t>MES ,MMS </a:t>
            </a:r>
            <a:r>
              <a:rPr lang="ko-KR" altLang="en-US" sz="2200" dirty="0"/>
              <a:t>개발 보조 </a:t>
            </a:r>
            <a:br>
              <a:rPr lang="en-US" altLang="ko-KR" sz="2200" dirty="0"/>
            </a:br>
            <a:r>
              <a:rPr lang="en-US" altLang="ko-KR" sz="2200" dirty="0"/>
              <a:t>-2016.03~2016.04 : </a:t>
            </a:r>
            <a:r>
              <a:rPr lang="ko-KR" altLang="en-US" sz="2200" dirty="0"/>
              <a:t>태국 </a:t>
            </a:r>
            <a:r>
              <a:rPr lang="en-US" altLang="ko-KR" sz="2200" dirty="0"/>
              <a:t>YIT MES </a:t>
            </a:r>
            <a:r>
              <a:rPr lang="ko-KR" altLang="en-US" sz="2200" dirty="0"/>
              <a:t>개발</a:t>
            </a:r>
            <a:r>
              <a:rPr lang="en-US" altLang="ko-KR" sz="2200" dirty="0"/>
              <a:t>,</a:t>
            </a:r>
            <a:r>
              <a:rPr lang="ko-KR" altLang="en-US" sz="2200" dirty="0"/>
              <a:t> 지문 출퇴근 </a:t>
            </a:r>
            <a:r>
              <a:rPr lang="en-US" altLang="ko-KR" sz="2200" dirty="0"/>
              <a:t>PG</a:t>
            </a:r>
            <a:r>
              <a:rPr lang="ko-KR" altLang="en-US" sz="2200" dirty="0"/>
              <a:t>개발</a:t>
            </a:r>
            <a:br>
              <a:rPr lang="en-US" altLang="ko-KR" sz="2200" dirty="0"/>
            </a:br>
            <a:r>
              <a:rPr lang="en-US" altLang="ko-KR" sz="2200" dirty="0"/>
              <a:t>-2016.04~2016.08 : </a:t>
            </a:r>
            <a:r>
              <a:rPr lang="ko-KR" altLang="en-US" sz="2200" dirty="0"/>
              <a:t>횡성 서울 </a:t>
            </a:r>
            <a:r>
              <a:rPr lang="en-US" altLang="ko-KR" sz="2200" dirty="0"/>
              <a:t>F&amp;B ERP</a:t>
            </a:r>
            <a:r>
              <a:rPr lang="ko-KR" altLang="en-US" sz="2200" dirty="0"/>
              <a:t>프로그램 개발</a:t>
            </a:r>
            <a:br>
              <a:rPr lang="en-US" altLang="ko-KR" sz="2200" dirty="0"/>
            </a:br>
            <a:r>
              <a:rPr lang="en-US" altLang="ko-KR" sz="2200" dirty="0"/>
              <a:t>-2016.08~2016.12 : </a:t>
            </a:r>
            <a:r>
              <a:rPr lang="ko-KR" altLang="en-US" sz="2200" dirty="0"/>
              <a:t>여수 대화도시가스 </a:t>
            </a:r>
            <a:r>
              <a:rPr lang="en-US" altLang="ko-KR" sz="2200" dirty="0"/>
              <a:t>ERP </a:t>
            </a:r>
            <a:r>
              <a:rPr lang="ko-KR" altLang="en-US" sz="2200" dirty="0"/>
              <a:t>프로그램 개발</a:t>
            </a:r>
            <a:br>
              <a:rPr lang="en-US" altLang="ko-KR" sz="2200" dirty="0"/>
            </a:br>
            <a:r>
              <a:rPr lang="en-US" altLang="ko-KR" sz="2200" dirty="0"/>
              <a:t>-2017.01~2017.07 : </a:t>
            </a:r>
            <a:r>
              <a:rPr lang="ko-KR" altLang="en-US" sz="2200" dirty="0"/>
              <a:t>현대 만도 중국 소주 </a:t>
            </a:r>
            <a:r>
              <a:rPr lang="en-US" altLang="ko-KR" sz="2200" dirty="0"/>
              <a:t>LMS </a:t>
            </a:r>
            <a:r>
              <a:rPr lang="ko-KR" altLang="en-US" sz="2200" dirty="0"/>
              <a:t>프로그램 개발</a:t>
            </a:r>
            <a:br>
              <a:rPr lang="en-US" altLang="ko-KR" sz="2200" dirty="0"/>
            </a:br>
            <a:r>
              <a:rPr lang="en-US" altLang="ko-KR" sz="2200" dirty="0"/>
              <a:t>-2017.08~2018.01 : </a:t>
            </a:r>
            <a:r>
              <a:rPr lang="ko-KR" altLang="en-US" sz="2200" dirty="0"/>
              <a:t>현대 만도 평택 </a:t>
            </a:r>
            <a:r>
              <a:rPr lang="en-US" altLang="ko-KR" sz="2200" dirty="0"/>
              <a:t>LMS </a:t>
            </a:r>
            <a:r>
              <a:rPr lang="ko-KR" altLang="en-US" sz="2200" dirty="0"/>
              <a:t>프로그램 개발</a:t>
            </a:r>
            <a:br>
              <a:rPr lang="en-US" altLang="ko-KR" sz="2200" dirty="0"/>
            </a:br>
            <a:r>
              <a:rPr lang="en-US" altLang="ko-KR" sz="2200" dirty="0"/>
              <a:t>-2018.02~2018.09 : </a:t>
            </a:r>
            <a:r>
              <a:rPr lang="ko-KR" altLang="en-US" sz="2200" dirty="0"/>
              <a:t>현대 만도 중국 북경</a:t>
            </a:r>
            <a:r>
              <a:rPr lang="en-US" altLang="ko-KR" sz="2200" dirty="0"/>
              <a:t>,</a:t>
            </a:r>
            <a:r>
              <a:rPr lang="ko-KR" altLang="en-US" sz="2200" dirty="0" err="1"/>
              <a:t>링보</a:t>
            </a:r>
            <a:r>
              <a:rPr lang="ko-KR" altLang="en-US" sz="2200" dirty="0"/>
              <a:t> </a:t>
            </a:r>
            <a:r>
              <a:rPr lang="en-US" altLang="ko-KR" sz="2200" dirty="0"/>
              <a:t>LMS </a:t>
            </a:r>
            <a:r>
              <a:rPr lang="ko-KR" altLang="en-US" sz="2200" dirty="0"/>
              <a:t>프로그램 개발</a:t>
            </a:r>
            <a:br>
              <a:rPr lang="en-US" altLang="ko-KR" sz="2200" dirty="0"/>
            </a:br>
            <a:r>
              <a:rPr lang="en-US" altLang="ko-KR" sz="2200" dirty="0"/>
              <a:t>-2018.04~2018.12 : </a:t>
            </a:r>
            <a:r>
              <a:rPr lang="ko-KR" altLang="en-US" sz="2200" dirty="0"/>
              <a:t>현대 만도 브라질 </a:t>
            </a:r>
            <a:r>
              <a:rPr lang="en-US" altLang="ko-KR" sz="2200" dirty="0"/>
              <a:t>LMS </a:t>
            </a:r>
            <a:r>
              <a:rPr lang="ko-KR" altLang="en-US" sz="2200" dirty="0"/>
              <a:t>프로그램 개발</a:t>
            </a:r>
            <a:br>
              <a:rPr lang="en-US" altLang="ko-KR" sz="2200" dirty="0"/>
            </a:br>
            <a:r>
              <a:rPr lang="en-US" altLang="ko-KR" sz="2200" dirty="0"/>
              <a:t>-2018.11~2019.05 : </a:t>
            </a:r>
            <a:r>
              <a:rPr lang="ko-KR" altLang="en-US" sz="2200" dirty="0"/>
              <a:t>현대 멕시코 </a:t>
            </a:r>
            <a:r>
              <a:rPr lang="en-US" altLang="ko-KR" sz="2200" dirty="0"/>
              <a:t>MES </a:t>
            </a:r>
            <a:r>
              <a:rPr lang="ko-KR" altLang="en-US" sz="2200" dirty="0"/>
              <a:t>프로그램 개발</a:t>
            </a:r>
            <a:br>
              <a:rPr lang="en-US" altLang="ko-KR" sz="2200" dirty="0"/>
            </a:br>
            <a:r>
              <a:rPr lang="en-US" altLang="ko-KR" sz="2200" dirty="0"/>
              <a:t>-2019.04~2019.09 : </a:t>
            </a:r>
            <a:r>
              <a:rPr lang="ko-KR" altLang="en-US" sz="2200" dirty="0"/>
              <a:t>현대 미국 </a:t>
            </a:r>
            <a:r>
              <a:rPr lang="en-US" altLang="ko-KR" sz="2200" dirty="0"/>
              <a:t>MES </a:t>
            </a:r>
            <a:r>
              <a:rPr lang="ko-KR" altLang="en-US" sz="2200" dirty="0"/>
              <a:t>프로그램 개발</a:t>
            </a:r>
            <a:br>
              <a:rPr lang="en-US" altLang="ko-KR" sz="2200" dirty="0"/>
            </a:br>
            <a:r>
              <a:rPr lang="en-US" altLang="ko-KR" sz="2200" dirty="0"/>
              <a:t>-2019.05~2019.09 : </a:t>
            </a:r>
            <a:r>
              <a:rPr lang="ko-KR" altLang="en-US" sz="2200" dirty="0"/>
              <a:t>현대 만도 인도 글로벌 프로젝트 구축 및 개발</a:t>
            </a:r>
            <a:br>
              <a:rPr lang="en-US" altLang="ko-KR" sz="2200" dirty="0"/>
            </a:br>
            <a:r>
              <a:rPr lang="en-US" altLang="ko-KR" sz="2200" dirty="0"/>
              <a:t>-2019.09~2020.02 : </a:t>
            </a:r>
            <a:r>
              <a:rPr lang="ko-KR" altLang="en-US" sz="2200" dirty="0"/>
              <a:t>군산 도시가스 </a:t>
            </a:r>
            <a:r>
              <a:rPr lang="en-US" altLang="ko-KR" sz="2200" dirty="0"/>
              <a:t>ERP </a:t>
            </a:r>
            <a:r>
              <a:rPr lang="ko-KR" altLang="en-US" sz="2200" dirty="0"/>
              <a:t>프로그램 개발</a:t>
            </a:r>
            <a:br>
              <a:rPr lang="en-US" altLang="ko-KR" sz="2200" dirty="0"/>
            </a:br>
            <a:r>
              <a:rPr lang="en-US" altLang="ko-KR" sz="2200" dirty="0"/>
              <a:t>-2020.01~2020.03 : HALLA </a:t>
            </a:r>
            <a:r>
              <a:rPr lang="ko-KR" altLang="en-US" sz="2200" dirty="0"/>
              <a:t>폴란드 </a:t>
            </a:r>
            <a:r>
              <a:rPr lang="en-US" altLang="ko-KR" sz="2200" dirty="0"/>
              <a:t>MES </a:t>
            </a:r>
            <a:r>
              <a:rPr lang="ko-KR" altLang="en-US" sz="2200" dirty="0"/>
              <a:t>프로그램 </a:t>
            </a:r>
            <a:r>
              <a:rPr lang="en-US" altLang="ko-KR" sz="2200" dirty="0"/>
              <a:t>PL</a:t>
            </a:r>
            <a:br>
              <a:rPr lang="en-US" altLang="ko-KR" sz="2200" dirty="0"/>
            </a:br>
            <a:r>
              <a:rPr lang="en-US" altLang="ko-KR" sz="2200" dirty="0"/>
              <a:t>-2020.03~2020.06 : </a:t>
            </a:r>
            <a:r>
              <a:rPr lang="ko-KR" altLang="en-US" sz="2200" dirty="0"/>
              <a:t>삼성 </a:t>
            </a:r>
            <a:r>
              <a:rPr lang="en-US" altLang="ko-KR" sz="2200" dirty="0"/>
              <a:t>FCM MES </a:t>
            </a:r>
            <a:r>
              <a:rPr lang="ko-KR" altLang="en-US" sz="2200" dirty="0"/>
              <a:t>프로젝트 </a:t>
            </a:r>
            <a:r>
              <a:rPr lang="en-US" altLang="ko-KR" sz="2200" dirty="0"/>
              <a:t>PM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-2020.06~ : </a:t>
            </a:r>
            <a:r>
              <a:rPr lang="ko-KR" altLang="en-US" sz="2200" dirty="0"/>
              <a:t>한울 직업 전문학교 </a:t>
            </a:r>
            <a:r>
              <a:rPr lang="en-US" altLang="ko-KR" sz="2200" dirty="0"/>
              <a:t>( java , </a:t>
            </a:r>
            <a:r>
              <a:rPr lang="en-US" altLang="ko-KR" sz="2200" dirty="0" err="1"/>
              <a:t>jsp</a:t>
            </a:r>
            <a:r>
              <a:rPr lang="en-US" altLang="ko-KR" sz="2200" dirty="0"/>
              <a:t>/servlet , android, spring ) </a:t>
            </a:r>
            <a:r>
              <a:rPr lang="ko-KR" altLang="en-US" sz="2200" dirty="0"/>
              <a:t>강의</a:t>
            </a:r>
            <a:br>
              <a:rPr lang="en-US" altLang="ko-KR" sz="2200" dirty="0"/>
            </a:br>
            <a:br>
              <a:rPr lang="en-US" altLang="ko-KR" sz="2200" dirty="0"/>
            </a:br>
            <a:br>
              <a:rPr lang="en-US" altLang="ko-KR" sz="2200" dirty="0"/>
            </a:b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EA6EAB-CEF2-4ADF-9817-4EE6D238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경력사항</a:t>
            </a: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514528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/>
              <a:t>-Visual Studio </a:t>
            </a:r>
            <a:br>
              <a:rPr lang="en-US" altLang="ko-KR" sz="2200" dirty="0"/>
            </a:br>
            <a:r>
              <a:rPr lang="en-US" altLang="ko-KR" sz="2200" dirty="0"/>
              <a:t>-C# </a:t>
            </a:r>
          </a:p>
          <a:p>
            <a:pPr marL="0" indent="0">
              <a:buNone/>
            </a:pPr>
            <a:r>
              <a:rPr lang="en-US" altLang="ko-KR" sz="2200" dirty="0"/>
              <a:t>-C++ </a:t>
            </a:r>
            <a:br>
              <a:rPr lang="en-US" altLang="ko-KR" sz="2200" dirty="0"/>
            </a:br>
            <a:r>
              <a:rPr lang="en-US" altLang="ko-KR" sz="2200" dirty="0"/>
              <a:t>-Unity 3D </a:t>
            </a:r>
            <a:br>
              <a:rPr lang="en-US" altLang="ko-KR" sz="2200" dirty="0"/>
            </a:br>
            <a:r>
              <a:rPr lang="en-US" altLang="ko-KR" sz="2200" dirty="0"/>
              <a:t>-Maria DB </a:t>
            </a:r>
            <a:br>
              <a:rPr lang="en-US" altLang="ko-KR" sz="2200" dirty="0"/>
            </a:br>
            <a:r>
              <a:rPr lang="en-US" altLang="ko-KR" sz="2200" dirty="0"/>
              <a:t>-Mongo DB </a:t>
            </a:r>
            <a:br>
              <a:rPr lang="en-US" altLang="ko-KR" sz="2200" dirty="0"/>
            </a:br>
            <a:r>
              <a:rPr lang="en-US" altLang="ko-KR" sz="2200" dirty="0"/>
              <a:t>-</a:t>
            </a:r>
            <a:r>
              <a:rPr lang="en-US" altLang="ko-KR" sz="2200" dirty="0" err="1"/>
              <a:t>MsSql</a:t>
            </a:r>
            <a:br>
              <a:rPr lang="en-US" altLang="ko-KR" sz="2200" dirty="0"/>
            </a:br>
            <a:r>
              <a:rPr lang="en-US" altLang="ko-KR" sz="2200" dirty="0"/>
              <a:t>-Oracle</a:t>
            </a:r>
            <a:br>
              <a:rPr lang="en-US" altLang="ko-KR" sz="2200" dirty="0"/>
            </a:br>
            <a:r>
              <a:rPr lang="en-US" altLang="ko-KR" sz="2200" dirty="0"/>
              <a:t>-JAVA , Spring , Python , Android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EA6EAB-CEF2-4ADF-9817-4EE6D238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경력사항</a:t>
            </a:r>
          </a:p>
        </p:txBody>
      </p:sp>
    </p:spTree>
    <p:extLst>
      <p:ext uri="{BB962C8B-B14F-4D97-AF65-F5344CB8AC3E}">
        <p14:creationId xmlns:p14="http://schemas.microsoft.com/office/powerpoint/2010/main" val="1591778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8517</TotalTime>
  <Words>217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HY나무M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경력사항</vt:lpstr>
      <vt:lpstr>경력사항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1193</cp:revision>
  <dcterms:created xsi:type="dcterms:W3CDTF">2009-09-01T01:24:33Z</dcterms:created>
  <dcterms:modified xsi:type="dcterms:W3CDTF">2021-06-28T01:42:12Z</dcterms:modified>
</cp:coreProperties>
</file>