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5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2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6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7828-BBB3-4D26-A9C4-43A8B432508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0E87-6631-4DD7-9806-3223F58B3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91880" y="332656"/>
            <a:ext cx="1725960" cy="5784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smtClean="0"/>
              <a:t>Main.html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91880" y="1340767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Controller.java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81925" y="3978274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시</a:t>
            </a:r>
            <a:r>
              <a:rPr lang="ko-KR" altLang="en-US" sz="2000" dirty="0"/>
              <a:t>험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91880" y="2249931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Login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81925" y="3212976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mtClean="0"/>
              <a:t>학생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40152" y="3068960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관리자모드</a:t>
            </a:r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81925" y="4774730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수험결</a:t>
            </a:r>
            <a:r>
              <a:rPr lang="ko-KR" altLang="en-US" sz="2000" dirty="0"/>
              <a:t>과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1805" y="5804134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성적확인</a:t>
            </a:r>
            <a:endParaRPr lang="ko-KR" altLang="en-US" sz="20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97305" y="5805264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등수확인</a:t>
            </a:r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372200" y="6094511"/>
            <a:ext cx="1725960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타이머변경</a:t>
            </a:r>
            <a:endParaRPr lang="ko-KR" altLang="en-US" sz="20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72200" y="4556769"/>
            <a:ext cx="1638759" cy="5888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학생정보변</a:t>
            </a:r>
            <a:r>
              <a:rPr lang="ko-KR" altLang="en-US" sz="2000" dirty="0"/>
              <a:t>경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372200" y="5353225"/>
            <a:ext cx="1392204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답안지변</a:t>
            </a:r>
            <a:r>
              <a:rPr lang="ko-KR" altLang="en-US" sz="2000" dirty="0"/>
              <a:t>경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375980" y="3803297"/>
            <a:ext cx="1203759" cy="578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학생등록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>
            <a:stCxn id="2" idx="2"/>
            <a:endCxn id="4" idx="0"/>
          </p:cNvCxnSpPr>
          <p:nvPr/>
        </p:nvCxnSpPr>
        <p:spPr>
          <a:xfrm>
            <a:off x="4354860" y="911151"/>
            <a:ext cx="0" cy="4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  <a:endCxn id="6" idx="0"/>
          </p:cNvCxnSpPr>
          <p:nvPr/>
        </p:nvCxnSpPr>
        <p:spPr>
          <a:xfrm>
            <a:off x="4354860" y="1919262"/>
            <a:ext cx="0" cy="330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2"/>
          </p:cNvCxnSpPr>
          <p:nvPr/>
        </p:nvCxnSpPr>
        <p:spPr>
          <a:xfrm>
            <a:off x="4354860" y="2828426"/>
            <a:ext cx="0" cy="16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044905" y="2996952"/>
            <a:ext cx="2309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54860" y="2996952"/>
            <a:ext cx="252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7" idx="0"/>
          </p:cNvCxnSpPr>
          <p:nvPr/>
        </p:nvCxnSpPr>
        <p:spPr>
          <a:xfrm>
            <a:off x="2044905" y="29969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876256" y="2996952"/>
            <a:ext cx="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  <a:endCxn id="5" idx="0"/>
          </p:cNvCxnSpPr>
          <p:nvPr/>
        </p:nvCxnSpPr>
        <p:spPr>
          <a:xfrm>
            <a:off x="2044905" y="3791471"/>
            <a:ext cx="0" cy="18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044905" y="4587927"/>
            <a:ext cx="0" cy="18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15616" y="5617331"/>
            <a:ext cx="0" cy="18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60285" y="5642472"/>
            <a:ext cx="0" cy="18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9" idx="2"/>
          </p:cNvCxnSpPr>
          <p:nvPr/>
        </p:nvCxnSpPr>
        <p:spPr>
          <a:xfrm>
            <a:off x="2044905" y="5353225"/>
            <a:ext cx="0" cy="16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115616" y="5517232"/>
            <a:ext cx="929289" cy="10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044905" y="5517232"/>
            <a:ext cx="1015380" cy="1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56176" y="3647455"/>
            <a:ext cx="0" cy="28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5" idx="1"/>
          </p:cNvCxnSpPr>
          <p:nvPr/>
        </p:nvCxnSpPr>
        <p:spPr>
          <a:xfrm>
            <a:off x="6156176" y="4071675"/>
            <a:ext cx="219804" cy="2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129817" y="6453336"/>
            <a:ext cx="219804" cy="2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152341" y="5689862"/>
            <a:ext cx="219804" cy="2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138869" y="4830316"/>
            <a:ext cx="219804" cy="2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4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Main.html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Main.html</dc:title>
  <dc:creator>hanul</dc:creator>
  <cp:lastModifiedBy>hanul</cp:lastModifiedBy>
  <cp:revision>1</cp:revision>
  <dcterms:created xsi:type="dcterms:W3CDTF">2021-12-02T00:18:16Z</dcterms:created>
  <dcterms:modified xsi:type="dcterms:W3CDTF">2021-12-02T00:27:04Z</dcterms:modified>
</cp:coreProperties>
</file>