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7.xml"/><Relationship Id="rId1" Type="http://schemas.openxmlformats.org/officeDocument/2006/relationships/slide" Target="../slides/slide5.xml"/><Relationship Id="rId6" Type="http://schemas.openxmlformats.org/officeDocument/2006/relationships/slide" Target="../slides/slide9.xml"/><Relationship Id="rId5" Type="http://schemas.openxmlformats.org/officeDocument/2006/relationships/slide" Target="../slides/slide4.xml"/><Relationship Id="rId4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17883-27BA-4AA9-9553-C9D2A3E23D8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1581874-AAF1-4F94-A447-1DB0162E2D45}">
      <dgm:prSet phldrT="[텍스트]"/>
      <dgm:spPr/>
      <dgm:t>
        <a:bodyPr/>
        <a:lstStyle/>
        <a:p>
          <a:pPr latinLnBrk="1"/>
          <a:r>
            <a:rPr lang="en-US" altLang="ko-KR" dirty="0" smtClean="0"/>
            <a:t>Main Category  </a:t>
          </a:r>
          <a:endParaRPr lang="ko-KR" altLang="en-US" dirty="0"/>
        </a:p>
      </dgm:t>
    </dgm:pt>
    <dgm:pt modelId="{A89F0C57-6645-4BA0-88BE-B9022866FA27}" type="parTrans" cxnId="{B681EFCC-AA56-472B-BBE3-DCD374C52052}">
      <dgm:prSet/>
      <dgm:spPr/>
      <dgm:t>
        <a:bodyPr/>
        <a:lstStyle/>
        <a:p>
          <a:pPr latinLnBrk="1"/>
          <a:endParaRPr lang="ko-KR" altLang="en-US"/>
        </a:p>
      </dgm:t>
    </dgm:pt>
    <dgm:pt modelId="{E260ABFE-D9E4-41A0-BC5C-592943ABCD40}" type="sibTrans" cxnId="{B681EFCC-AA56-472B-BBE3-DCD374C52052}">
      <dgm:prSet/>
      <dgm:spPr/>
      <dgm:t>
        <a:bodyPr/>
        <a:lstStyle/>
        <a:p>
          <a:pPr latinLnBrk="1"/>
          <a:endParaRPr lang="ko-KR" altLang="en-US"/>
        </a:p>
      </dgm:t>
    </dgm:pt>
    <dgm:pt modelId="{B3BEEB12-8F17-4196-9E04-9F76C0FEDAFC}">
      <dgm:prSet phldrT="[텍스트]"/>
      <dgm:spPr/>
      <dgm:t>
        <a:bodyPr/>
        <a:lstStyle/>
        <a:p>
          <a:pPr latinLnBrk="1"/>
          <a:r>
            <a:rPr lang="ko-KR" altLang="en-US" dirty="0" smtClean="0">
              <a:hlinkClick xmlns:r="http://schemas.openxmlformats.org/officeDocument/2006/relationships" r:id="rId1" action="ppaction://hlinksldjump"/>
            </a:rPr>
            <a:t>용품 대여 </a:t>
          </a:r>
          <a:r>
            <a:rPr lang="en-US" altLang="ko-KR" dirty="0" smtClean="0">
              <a:hlinkClick xmlns:r="http://schemas.openxmlformats.org/officeDocument/2006/relationships" r:id="rId1" action="ppaction://hlinksldjump"/>
            </a:rPr>
            <a:t>/ </a:t>
          </a:r>
          <a:r>
            <a:rPr lang="ko-KR" altLang="en-US" dirty="0" smtClean="0">
              <a:hlinkClick xmlns:r="http://schemas.openxmlformats.org/officeDocument/2006/relationships" r:id="rId1" action="ppaction://hlinksldjump"/>
            </a:rPr>
            <a:t>반납 안내</a:t>
          </a:r>
          <a:endParaRPr lang="ko-KR" altLang="en-US" dirty="0"/>
        </a:p>
      </dgm:t>
    </dgm:pt>
    <dgm:pt modelId="{F729EABA-6D99-4850-A9D6-398D0045F9FD}" type="parTrans" cxnId="{FE724676-74AD-423D-BEB5-346BBDE7DDC5}">
      <dgm:prSet/>
      <dgm:spPr/>
      <dgm:t>
        <a:bodyPr/>
        <a:lstStyle/>
        <a:p>
          <a:pPr latinLnBrk="1"/>
          <a:endParaRPr lang="ko-KR" altLang="en-US"/>
        </a:p>
      </dgm:t>
    </dgm:pt>
    <dgm:pt modelId="{8ED5B2A9-EE7F-433D-8F52-E1252B82CE2D}" type="sibTrans" cxnId="{FE724676-74AD-423D-BEB5-346BBDE7DDC5}">
      <dgm:prSet/>
      <dgm:spPr/>
      <dgm:t>
        <a:bodyPr/>
        <a:lstStyle/>
        <a:p>
          <a:pPr latinLnBrk="1"/>
          <a:endParaRPr lang="ko-KR" altLang="en-US"/>
        </a:p>
      </dgm:t>
    </dgm:pt>
    <dgm:pt modelId="{7AEB33F3-FE84-4A1F-A63B-3195EFD9C31B}">
      <dgm:prSet phldrT="[텍스트]"/>
      <dgm:spPr/>
      <dgm:t>
        <a:bodyPr/>
        <a:lstStyle/>
        <a:p>
          <a:pPr latinLnBrk="1"/>
          <a:r>
            <a:rPr lang="ko-KR" altLang="en-US" dirty="0" smtClean="0">
              <a:hlinkClick xmlns:r="http://schemas.openxmlformats.org/officeDocument/2006/relationships" r:id="rId2" action="ppaction://hlinksldjump"/>
            </a:rPr>
            <a:t>텐트 설치방법</a:t>
          </a:r>
          <a:endParaRPr lang="ko-KR" altLang="en-US" dirty="0"/>
        </a:p>
      </dgm:t>
    </dgm:pt>
    <dgm:pt modelId="{70C65651-4DB8-47AE-8D33-C2993D89CF59}" type="parTrans" cxnId="{68F13DAF-C746-45FC-A6E6-6856871AC2F4}">
      <dgm:prSet/>
      <dgm:spPr/>
      <dgm:t>
        <a:bodyPr/>
        <a:lstStyle/>
        <a:p>
          <a:pPr latinLnBrk="1"/>
          <a:endParaRPr lang="ko-KR" altLang="en-US"/>
        </a:p>
      </dgm:t>
    </dgm:pt>
    <dgm:pt modelId="{72A01462-3502-4D38-A334-D38CBF90FD21}" type="sibTrans" cxnId="{68F13DAF-C746-45FC-A6E6-6856871AC2F4}">
      <dgm:prSet/>
      <dgm:spPr/>
      <dgm:t>
        <a:bodyPr/>
        <a:lstStyle/>
        <a:p>
          <a:pPr latinLnBrk="1"/>
          <a:endParaRPr lang="ko-KR" altLang="en-US"/>
        </a:p>
      </dgm:t>
    </dgm:pt>
    <dgm:pt modelId="{4384B91D-F4A8-4B05-9096-2DDDA6A25AD1}">
      <dgm:prSet phldrT="[텍스트]"/>
      <dgm:spPr/>
      <dgm:t>
        <a:bodyPr/>
        <a:lstStyle/>
        <a:p>
          <a:pPr latinLnBrk="1"/>
          <a:r>
            <a:rPr lang="ko-KR" altLang="en-US" dirty="0" smtClean="0">
              <a:hlinkClick xmlns:r="http://schemas.openxmlformats.org/officeDocument/2006/relationships" r:id="rId3" action="ppaction://hlinksldjump"/>
            </a:rPr>
            <a:t>커뮤니티</a:t>
          </a:r>
          <a:endParaRPr lang="ko-KR" altLang="en-US" dirty="0"/>
        </a:p>
      </dgm:t>
    </dgm:pt>
    <dgm:pt modelId="{AA5DC68B-3A37-4637-A933-EF4D4A515E1B}" type="parTrans" cxnId="{B7B4E521-6E00-4619-99DB-A1BA6BAA9A31}">
      <dgm:prSet/>
      <dgm:spPr/>
      <dgm:t>
        <a:bodyPr/>
        <a:lstStyle/>
        <a:p>
          <a:pPr latinLnBrk="1"/>
          <a:endParaRPr lang="ko-KR" altLang="en-US"/>
        </a:p>
      </dgm:t>
    </dgm:pt>
    <dgm:pt modelId="{4CDF5E54-FFDA-426A-BD4B-DFAC4E27B915}" type="sibTrans" cxnId="{B7B4E521-6E00-4619-99DB-A1BA6BAA9A31}">
      <dgm:prSet/>
      <dgm:spPr/>
      <dgm:t>
        <a:bodyPr/>
        <a:lstStyle/>
        <a:p>
          <a:pPr latinLnBrk="1"/>
          <a:endParaRPr lang="ko-KR" altLang="en-US"/>
        </a:p>
      </dgm:t>
    </dgm:pt>
    <dgm:pt modelId="{387E98A0-E8E2-41A4-A44F-9B6D17EB7FBA}">
      <dgm:prSet phldrT="[텍스트]"/>
      <dgm:spPr/>
      <dgm:t>
        <a:bodyPr/>
        <a:lstStyle/>
        <a:p>
          <a:pPr latinLnBrk="1"/>
          <a:r>
            <a:rPr lang="ko-KR" altLang="en-US" dirty="0" smtClean="0">
              <a:hlinkClick xmlns:r="http://schemas.openxmlformats.org/officeDocument/2006/relationships" r:id="rId4" action="ppaction://hlinksldjump"/>
            </a:rPr>
            <a:t>용품 판매</a:t>
          </a:r>
          <a:endParaRPr lang="ko-KR" altLang="en-US" dirty="0"/>
        </a:p>
      </dgm:t>
    </dgm:pt>
    <dgm:pt modelId="{D6F77123-B071-4988-8F3B-8D1463EDE650}" type="parTrans" cxnId="{5AE9B2BB-9DAB-40A2-A32C-9B9750B79952}">
      <dgm:prSet/>
      <dgm:spPr/>
      <dgm:t>
        <a:bodyPr/>
        <a:lstStyle/>
        <a:p>
          <a:pPr latinLnBrk="1"/>
          <a:endParaRPr lang="ko-KR" altLang="en-US"/>
        </a:p>
      </dgm:t>
    </dgm:pt>
    <dgm:pt modelId="{A93F5436-9C87-4956-83BD-206974C1A9B5}" type="sibTrans" cxnId="{5AE9B2BB-9DAB-40A2-A32C-9B9750B79952}">
      <dgm:prSet/>
      <dgm:spPr/>
      <dgm:t>
        <a:bodyPr/>
        <a:lstStyle/>
        <a:p>
          <a:pPr latinLnBrk="1"/>
          <a:endParaRPr lang="ko-KR" altLang="en-US"/>
        </a:p>
      </dgm:t>
    </dgm:pt>
    <dgm:pt modelId="{3C9D9B78-162B-4D2A-AFA0-7298921EE9CC}">
      <dgm:prSet phldrT="[텍스트]"/>
      <dgm:spPr/>
      <dgm:t>
        <a:bodyPr/>
        <a:lstStyle/>
        <a:p>
          <a:pPr latinLnBrk="1"/>
          <a:r>
            <a:rPr lang="ko-KR" altLang="en-US" dirty="0" smtClean="0">
              <a:hlinkClick xmlns:r="http://schemas.openxmlformats.org/officeDocument/2006/relationships" r:id="rId5" action="ppaction://hlinksldjump"/>
            </a:rPr>
            <a:t>안전캠핑 방법</a:t>
          </a:r>
          <a:r>
            <a:rPr lang="en-US" altLang="ko-KR" dirty="0" smtClean="0">
              <a:hlinkClick xmlns:r="http://schemas.openxmlformats.org/officeDocument/2006/relationships" r:id="rId5" action="ppaction://hlinksldjump"/>
            </a:rPr>
            <a:t>, </a:t>
          </a:r>
          <a:r>
            <a:rPr lang="ko-KR" altLang="en-US" dirty="0" smtClean="0">
              <a:hlinkClick xmlns:r="http://schemas.openxmlformats.org/officeDocument/2006/relationships" r:id="rId5" action="ppaction://hlinksldjump"/>
            </a:rPr>
            <a:t>모듈 소개</a:t>
          </a:r>
          <a:endParaRPr lang="ko-KR" altLang="en-US" dirty="0"/>
        </a:p>
      </dgm:t>
    </dgm:pt>
    <dgm:pt modelId="{94C7D74E-CDC8-4AAB-8ACF-E975E50B45B4}" type="parTrans" cxnId="{3432B690-35DB-45EF-AC38-A2528E8303B3}">
      <dgm:prSet/>
      <dgm:spPr/>
      <dgm:t>
        <a:bodyPr/>
        <a:lstStyle/>
        <a:p>
          <a:pPr latinLnBrk="1"/>
          <a:endParaRPr lang="ko-KR" altLang="en-US"/>
        </a:p>
      </dgm:t>
    </dgm:pt>
    <dgm:pt modelId="{B5FD9D8B-EA59-41C4-9D6A-3604D40C2A4D}" type="sibTrans" cxnId="{3432B690-35DB-45EF-AC38-A2528E8303B3}">
      <dgm:prSet/>
      <dgm:spPr/>
      <dgm:t>
        <a:bodyPr/>
        <a:lstStyle/>
        <a:p>
          <a:pPr latinLnBrk="1"/>
          <a:endParaRPr lang="ko-KR" altLang="en-US"/>
        </a:p>
      </dgm:t>
    </dgm:pt>
    <dgm:pt modelId="{4F1228F7-C59A-4869-9B9A-5F0186C594EC}">
      <dgm:prSet phldrT="[텍스트]"/>
      <dgm:spPr/>
      <dgm:t>
        <a:bodyPr/>
        <a:lstStyle/>
        <a:p>
          <a:pPr latinLnBrk="1"/>
          <a:r>
            <a:rPr lang="en-US" altLang="ko-KR" dirty="0" smtClean="0">
              <a:hlinkClick xmlns:r="http://schemas.openxmlformats.org/officeDocument/2006/relationships" r:id="rId6" action="ppaction://hlinksldjump"/>
            </a:rPr>
            <a:t>FAQ</a:t>
          </a:r>
          <a:endParaRPr lang="ko-KR" altLang="en-US" dirty="0"/>
        </a:p>
      </dgm:t>
    </dgm:pt>
    <dgm:pt modelId="{094B040F-8CE9-44FF-A70A-43671AA4F93F}" type="parTrans" cxnId="{59CF17C5-AF84-4858-A5A6-2BC7C3BF9F51}">
      <dgm:prSet/>
      <dgm:spPr/>
      <dgm:t>
        <a:bodyPr/>
        <a:lstStyle/>
        <a:p>
          <a:pPr latinLnBrk="1"/>
          <a:endParaRPr lang="ko-KR" altLang="en-US"/>
        </a:p>
      </dgm:t>
    </dgm:pt>
    <dgm:pt modelId="{4EE06F9E-DB2F-4591-9476-D41A40C5CE6B}" type="sibTrans" cxnId="{59CF17C5-AF84-4858-A5A6-2BC7C3BF9F51}">
      <dgm:prSet/>
      <dgm:spPr/>
      <dgm:t>
        <a:bodyPr/>
        <a:lstStyle/>
        <a:p>
          <a:pPr latinLnBrk="1"/>
          <a:endParaRPr lang="ko-KR" altLang="en-US"/>
        </a:p>
      </dgm:t>
    </dgm:pt>
    <dgm:pt modelId="{D475A758-E8C7-4EA9-AA56-56A8DCD34340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9FC5712A-45DE-407F-B2D3-3378C0CB7510}" type="parTrans" cxnId="{58230876-7EC3-43AC-BE5A-EC6133FBC586}">
      <dgm:prSet/>
      <dgm:spPr/>
      <dgm:t>
        <a:bodyPr/>
        <a:lstStyle/>
        <a:p>
          <a:pPr latinLnBrk="1"/>
          <a:endParaRPr lang="ko-KR" altLang="en-US"/>
        </a:p>
      </dgm:t>
    </dgm:pt>
    <dgm:pt modelId="{A53A6DDE-8D2B-4B95-878A-BE55C1DCD2E0}" type="sibTrans" cxnId="{58230876-7EC3-43AC-BE5A-EC6133FBC586}">
      <dgm:prSet/>
      <dgm:spPr/>
      <dgm:t>
        <a:bodyPr/>
        <a:lstStyle/>
        <a:p>
          <a:pPr latinLnBrk="1"/>
          <a:endParaRPr lang="ko-KR" altLang="en-US"/>
        </a:p>
      </dgm:t>
    </dgm:pt>
    <dgm:pt modelId="{EB12ED1E-37DF-4F4D-AAE7-CC845841FFF3}">
      <dgm:prSet phldrT="[텍스트]"/>
      <dgm:spPr/>
      <dgm:t>
        <a:bodyPr/>
        <a:lstStyle/>
        <a:p>
          <a:pPr latinLnBrk="1"/>
          <a:r>
            <a:rPr lang="ko-KR" altLang="en-US" dirty="0" smtClean="0"/>
            <a:t>사용후기</a:t>
          </a:r>
          <a:endParaRPr lang="ko-KR" altLang="en-US" dirty="0"/>
        </a:p>
      </dgm:t>
    </dgm:pt>
    <dgm:pt modelId="{1A3FC781-200D-4843-A64D-1236DB1D5374}" type="parTrans" cxnId="{DD0E2A7B-FCDE-4279-A5F3-68C99A7085D3}">
      <dgm:prSet/>
      <dgm:spPr/>
      <dgm:t>
        <a:bodyPr/>
        <a:lstStyle/>
        <a:p>
          <a:pPr latinLnBrk="1"/>
          <a:endParaRPr lang="ko-KR" altLang="en-US"/>
        </a:p>
      </dgm:t>
    </dgm:pt>
    <dgm:pt modelId="{72092B19-AC4A-479A-8A51-19BC82F81A2A}" type="sibTrans" cxnId="{DD0E2A7B-FCDE-4279-A5F3-68C99A7085D3}">
      <dgm:prSet/>
      <dgm:spPr/>
      <dgm:t>
        <a:bodyPr/>
        <a:lstStyle/>
        <a:p>
          <a:pPr latinLnBrk="1"/>
          <a:endParaRPr lang="ko-KR" altLang="en-US"/>
        </a:p>
      </dgm:t>
    </dgm:pt>
    <dgm:pt modelId="{3AF1D73A-4B13-44D5-BF4A-991676E7733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Etc</a:t>
          </a:r>
          <a:r>
            <a:rPr lang="en-US" altLang="ko-KR" dirty="0" smtClean="0"/>
            <a:t> </a:t>
          </a:r>
          <a:r>
            <a:rPr lang="ko-KR" altLang="en-US" dirty="0" smtClean="0"/>
            <a:t>추가 아이디어 </a:t>
          </a:r>
          <a:endParaRPr lang="ko-KR" altLang="en-US" dirty="0"/>
        </a:p>
      </dgm:t>
    </dgm:pt>
    <dgm:pt modelId="{DC01575B-A960-4CC7-B53E-02A16E98E347}" type="parTrans" cxnId="{5D83B780-7BF6-4E3D-92C0-22601AA96DEC}">
      <dgm:prSet/>
      <dgm:spPr/>
      <dgm:t>
        <a:bodyPr/>
        <a:lstStyle/>
        <a:p>
          <a:pPr latinLnBrk="1"/>
          <a:endParaRPr lang="ko-KR" altLang="en-US"/>
        </a:p>
      </dgm:t>
    </dgm:pt>
    <dgm:pt modelId="{E5B5B25A-A056-4EA6-B67D-52DA2B934DC9}" type="sibTrans" cxnId="{5D83B780-7BF6-4E3D-92C0-22601AA96DEC}">
      <dgm:prSet/>
      <dgm:spPr/>
      <dgm:t>
        <a:bodyPr/>
        <a:lstStyle/>
        <a:p>
          <a:pPr latinLnBrk="1"/>
          <a:endParaRPr lang="ko-KR" altLang="en-US"/>
        </a:p>
      </dgm:t>
    </dgm:pt>
    <dgm:pt modelId="{9AF74611-6955-429F-A9F7-1BB22E429545}" type="pres">
      <dgm:prSet presAssocID="{D9F17883-27BA-4AA9-9553-C9D2A3E23D8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E1E4EB-CEB9-4B2E-AC06-E84EE7908D81}" type="pres">
      <dgm:prSet presAssocID="{41581874-AAF1-4F94-A447-1DB0162E2D45}" presName="thickLine" presStyleLbl="alignNode1" presStyleIdx="0" presStyleCnt="2"/>
      <dgm:spPr/>
    </dgm:pt>
    <dgm:pt modelId="{D5BAE902-83B0-4BA6-80AB-F42343990308}" type="pres">
      <dgm:prSet presAssocID="{41581874-AAF1-4F94-A447-1DB0162E2D45}" presName="horz1" presStyleCnt="0"/>
      <dgm:spPr/>
    </dgm:pt>
    <dgm:pt modelId="{48CC51DC-DA6C-412F-8883-0F9B755E59E6}" type="pres">
      <dgm:prSet presAssocID="{41581874-AAF1-4F94-A447-1DB0162E2D45}" presName="tx1" presStyleLbl="revTx" presStyleIdx="0" presStyleCnt="10" custScaleX="136247"/>
      <dgm:spPr/>
      <dgm:t>
        <a:bodyPr/>
        <a:lstStyle/>
        <a:p>
          <a:pPr latinLnBrk="1"/>
          <a:endParaRPr lang="ko-KR" altLang="en-US"/>
        </a:p>
      </dgm:t>
    </dgm:pt>
    <dgm:pt modelId="{D6273A89-9225-4E05-AB58-737D85058B03}" type="pres">
      <dgm:prSet presAssocID="{41581874-AAF1-4F94-A447-1DB0162E2D45}" presName="vert1" presStyleCnt="0"/>
      <dgm:spPr/>
    </dgm:pt>
    <dgm:pt modelId="{F359D941-E0F3-4AA9-99F8-DD75F8390D2A}" type="pres">
      <dgm:prSet presAssocID="{3C9D9B78-162B-4D2A-AFA0-7298921EE9CC}" presName="vertSpace2a" presStyleCnt="0"/>
      <dgm:spPr/>
    </dgm:pt>
    <dgm:pt modelId="{35D7051E-F410-4D24-BC3A-5C0781BE2B08}" type="pres">
      <dgm:prSet presAssocID="{3C9D9B78-162B-4D2A-AFA0-7298921EE9CC}" presName="horz2" presStyleCnt="0"/>
      <dgm:spPr/>
    </dgm:pt>
    <dgm:pt modelId="{09720D81-E13D-41C0-9A40-E65488A3D799}" type="pres">
      <dgm:prSet presAssocID="{3C9D9B78-162B-4D2A-AFA0-7298921EE9CC}" presName="horzSpace2" presStyleCnt="0"/>
      <dgm:spPr/>
    </dgm:pt>
    <dgm:pt modelId="{1BF88C7E-667B-4938-8DE8-4D8B13CA20EC}" type="pres">
      <dgm:prSet presAssocID="{3C9D9B78-162B-4D2A-AFA0-7298921EE9CC}" presName="tx2" presStyleLbl="revTx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B1E64A55-E641-4A0A-9B91-9D4BB263A482}" type="pres">
      <dgm:prSet presAssocID="{3C9D9B78-162B-4D2A-AFA0-7298921EE9CC}" presName="vert2" presStyleCnt="0"/>
      <dgm:spPr/>
    </dgm:pt>
    <dgm:pt modelId="{256DDD5C-FDD5-440A-8089-056B5283B1B4}" type="pres">
      <dgm:prSet presAssocID="{3C9D9B78-162B-4D2A-AFA0-7298921EE9CC}" presName="thinLine2b" presStyleLbl="callout" presStyleIdx="0" presStyleCnt="8"/>
      <dgm:spPr/>
    </dgm:pt>
    <dgm:pt modelId="{A4C039EB-77FD-4BEB-8D88-63FEA760746C}" type="pres">
      <dgm:prSet presAssocID="{3C9D9B78-162B-4D2A-AFA0-7298921EE9CC}" presName="vertSpace2b" presStyleCnt="0"/>
      <dgm:spPr/>
    </dgm:pt>
    <dgm:pt modelId="{8A6C2983-12F6-4C25-A6ED-429F31F1A279}" type="pres">
      <dgm:prSet presAssocID="{B3BEEB12-8F17-4196-9E04-9F76C0FEDAFC}" presName="horz2" presStyleCnt="0"/>
      <dgm:spPr/>
    </dgm:pt>
    <dgm:pt modelId="{9C0370D2-DBFD-4353-8866-A612C97F0E5C}" type="pres">
      <dgm:prSet presAssocID="{B3BEEB12-8F17-4196-9E04-9F76C0FEDAFC}" presName="horzSpace2" presStyleCnt="0"/>
      <dgm:spPr/>
    </dgm:pt>
    <dgm:pt modelId="{50865B27-1E5F-433A-9EAD-E973CEBA884E}" type="pres">
      <dgm:prSet presAssocID="{B3BEEB12-8F17-4196-9E04-9F76C0FEDAFC}" presName="tx2" presStyleLbl="revTx" presStyleIdx="2" presStyleCnt="10" custLinFactNeighborX="1535" custLinFactNeighborY="-5009"/>
      <dgm:spPr/>
      <dgm:t>
        <a:bodyPr/>
        <a:lstStyle/>
        <a:p>
          <a:pPr latinLnBrk="1"/>
          <a:endParaRPr lang="ko-KR" altLang="en-US"/>
        </a:p>
      </dgm:t>
    </dgm:pt>
    <dgm:pt modelId="{91CDF769-FCC2-4835-954D-3952FEB3EFF4}" type="pres">
      <dgm:prSet presAssocID="{B3BEEB12-8F17-4196-9E04-9F76C0FEDAFC}" presName="vert2" presStyleCnt="0"/>
      <dgm:spPr/>
    </dgm:pt>
    <dgm:pt modelId="{DDB48532-5B77-4E5E-867C-0C811921002C}" type="pres">
      <dgm:prSet presAssocID="{B3BEEB12-8F17-4196-9E04-9F76C0FEDAFC}" presName="thinLine2b" presStyleLbl="callout" presStyleIdx="1" presStyleCnt="8"/>
      <dgm:spPr/>
    </dgm:pt>
    <dgm:pt modelId="{2D633241-E54B-470B-A8C8-995FF7DE23CF}" type="pres">
      <dgm:prSet presAssocID="{B3BEEB12-8F17-4196-9E04-9F76C0FEDAFC}" presName="vertSpace2b" presStyleCnt="0"/>
      <dgm:spPr/>
    </dgm:pt>
    <dgm:pt modelId="{22B88CAE-05DA-4E7C-8572-1A35D6C93C53}" type="pres">
      <dgm:prSet presAssocID="{387E98A0-E8E2-41A4-A44F-9B6D17EB7FBA}" presName="horz2" presStyleCnt="0"/>
      <dgm:spPr/>
    </dgm:pt>
    <dgm:pt modelId="{29B36E37-AA02-4D54-8A11-C26E13B0D8D4}" type="pres">
      <dgm:prSet presAssocID="{387E98A0-E8E2-41A4-A44F-9B6D17EB7FBA}" presName="horzSpace2" presStyleCnt="0"/>
      <dgm:spPr/>
    </dgm:pt>
    <dgm:pt modelId="{1CD0BF8A-E8C0-4D30-820B-730B08336F94}" type="pres">
      <dgm:prSet presAssocID="{387E98A0-E8E2-41A4-A44F-9B6D17EB7FBA}" presName="tx2" presStyleLbl="revTx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B828FE5C-23A4-4DB9-A687-E0E1ABF9632D}" type="pres">
      <dgm:prSet presAssocID="{387E98A0-E8E2-41A4-A44F-9B6D17EB7FBA}" presName="vert2" presStyleCnt="0"/>
      <dgm:spPr/>
    </dgm:pt>
    <dgm:pt modelId="{246FA63B-1D18-4752-A781-AE220E0A42CA}" type="pres">
      <dgm:prSet presAssocID="{387E98A0-E8E2-41A4-A44F-9B6D17EB7FBA}" presName="thinLine2b" presStyleLbl="callout" presStyleIdx="2" presStyleCnt="8"/>
      <dgm:spPr/>
    </dgm:pt>
    <dgm:pt modelId="{AE29F219-9231-482B-8CAC-A1D2524B8B57}" type="pres">
      <dgm:prSet presAssocID="{387E98A0-E8E2-41A4-A44F-9B6D17EB7FBA}" presName="vertSpace2b" presStyleCnt="0"/>
      <dgm:spPr/>
    </dgm:pt>
    <dgm:pt modelId="{D787EDCD-FDA5-4132-8092-ADD7CC7E77A8}" type="pres">
      <dgm:prSet presAssocID="{7AEB33F3-FE84-4A1F-A63B-3195EFD9C31B}" presName="horz2" presStyleCnt="0"/>
      <dgm:spPr/>
    </dgm:pt>
    <dgm:pt modelId="{3CC733F4-5D2F-4024-83DB-06A6177ADBF2}" type="pres">
      <dgm:prSet presAssocID="{7AEB33F3-FE84-4A1F-A63B-3195EFD9C31B}" presName="horzSpace2" presStyleCnt="0"/>
      <dgm:spPr/>
    </dgm:pt>
    <dgm:pt modelId="{921BE57C-E820-4AF1-9E8C-CA60A2F7AA5E}" type="pres">
      <dgm:prSet presAssocID="{7AEB33F3-FE84-4A1F-A63B-3195EFD9C31B}" presName="tx2" presStyleLbl="revTx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1EEB5797-29B1-4B6B-B95D-52B9FC690326}" type="pres">
      <dgm:prSet presAssocID="{7AEB33F3-FE84-4A1F-A63B-3195EFD9C31B}" presName="vert2" presStyleCnt="0"/>
      <dgm:spPr/>
    </dgm:pt>
    <dgm:pt modelId="{3154C929-B93D-4BD7-AC46-973CB130D506}" type="pres">
      <dgm:prSet presAssocID="{7AEB33F3-FE84-4A1F-A63B-3195EFD9C31B}" presName="thinLine2b" presStyleLbl="callout" presStyleIdx="3" presStyleCnt="8"/>
      <dgm:spPr/>
    </dgm:pt>
    <dgm:pt modelId="{4CF7EEB0-BF78-453F-8108-5A2CCD0073F7}" type="pres">
      <dgm:prSet presAssocID="{7AEB33F3-FE84-4A1F-A63B-3195EFD9C31B}" presName="vertSpace2b" presStyleCnt="0"/>
      <dgm:spPr/>
    </dgm:pt>
    <dgm:pt modelId="{E6572427-D533-44DD-82B4-A0D751F141D8}" type="pres">
      <dgm:prSet presAssocID="{4384B91D-F4A8-4B05-9096-2DDDA6A25AD1}" presName="horz2" presStyleCnt="0"/>
      <dgm:spPr/>
    </dgm:pt>
    <dgm:pt modelId="{B01D06D1-DD1D-4A91-A69A-C031EB4FD08D}" type="pres">
      <dgm:prSet presAssocID="{4384B91D-F4A8-4B05-9096-2DDDA6A25AD1}" presName="horzSpace2" presStyleCnt="0"/>
      <dgm:spPr/>
    </dgm:pt>
    <dgm:pt modelId="{C3537861-4671-4B16-ACEC-99F9464E1442}" type="pres">
      <dgm:prSet presAssocID="{4384B91D-F4A8-4B05-9096-2DDDA6A25AD1}" presName="tx2" presStyleLbl="revTx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CE8568DE-FF09-4632-A508-A3BFC739F87E}" type="pres">
      <dgm:prSet presAssocID="{4384B91D-F4A8-4B05-9096-2DDDA6A25AD1}" presName="vert2" presStyleCnt="0"/>
      <dgm:spPr/>
    </dgm:pt>
    <dgm:pt modelId="{A721B262-9C0D-469D-81FB-AE50D6FA547B}" type="pres">
      <dgm:prSet presAssocID="{4384B91D-F4A8-4B05-9096-2DDDA6A25AD1}" presName="thinLine2b" presStyleLbl="callout" presStyleIdx="4" presStyleCnt="8"/>
      <dgm:spPr/>
    </dgm:pt>
    <dgm:pt modelId="{3C4F976B-2149-4088-AE86-C2DC7C0EFF5D}" type="pres">
      <dgm:prSet presAssocID="{4384B91D-F4A8-4B05-9096-2DDDA6A25AD1}" presName="vertSpace2b" presStyleCnt="0"/>
      <dgm:spPr/>
    </dgm:pt>
    <dgm:pt modelId="{CB5C8BC0-E8C8-49E8-A8C3-82765DA68ECF}" type="pres">
      <dgm:prSet presAssocID="{4F1228F7-C59A-4869-9B9A-5F0186C594EC}" presName="horz2" presStyleCnt="0"/>
      <dgm:spPr/>
    </dgm:pt>
    <dgm:pt modelId="{212382B0-B979-44E0-962C-C373A54919AD}" type="pres">
      <dgm:prSet presAssocID="{4F1228F7-C59A-4869-9B9A-5F0186C594EC}" presName="horzSpace2" presStyleCnt="0"/>
      <dgm:spPr/>
    </dgm:pt>
    <dgm:pt modelId="{98C00A46-8FBD-4232-8CE1-2D137605B536}" type="pres">
      <dgm:prSet presAssocID="{4F1228F7-C59A-4869-9B9A-5F0186C594EC}" presName="tx2" presStyleLbl="revTx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F4F9772B-61EB-447B-9B95-FF45E39DB08E}" type="pres">
      <dgm:prSet presAssocID="{4F1228F7-C59A-4869-9B9A-5F0186C594EC}" presName="vert2" presStyleCnt="0"/>
      <dgm:spPr/>
    </dgm:pt>
    <dgm:pt modelId="{E8A1D92C-F858-43E1-992D-CF2D7ED4AE94}" type="pres">
      <dgm:prSet presAssocID="{4F1228F7-C59A-4869-9B9A-5F0186C594EC}" presName="thinLine2b" presStyleLbl="callout" presStyleIdx="5" presStyleCnt="8"/>
      <dgm:spPr/>
    </dgm:pt>
    <dgm:pt modelId="{A099E7C3-FFBA-4DA0-A30E-C09C8D017A43}" type="pres">
      <dgm:prSet presAssocID="{4F1228F7-C59A-4869-9B9A-5F0186C594EC}" presName="vertSpace2b" presStyleCnt="0"/>
      <dgm:spPr/>
    </dgm:pt>
    <dgm:pt modelId="{C831B438-5E5C-476E-BF0F-10B3942C47EA}" type="pres">
      <dgm:prSet presAssocID="{EB12ED1E-37DF-4F4D-AAE7-CC845841FFF3}" presName="horz2" presStyleCnt="0"/>
      <dgm:spPr/>
    </dgm:pt>
    <dgm:pt modelId="{E41AA5A0-E85D-4B5E-B223-0CE967D9397D}" type="pres">
      <dgm:prSet presAssocID="{EB12ED1E-37DF-4F4D-AAE7-CC845841FFF3}" presName="horzSpace2" presStyleCnt="0"/>
      <dgm:spPr/>
    </dgm:pt>
    <dgm:pt modelId="{7AAC1B9F-3533-4ED1-A75D-D9E022F3A4C3}" type="pres">
      <dgm:prSet presAssocID="{EB12ED1E-37DF-4F4D-AAE7-CC845841FFF3}" presName="tx2" presStyleLbl="revTx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88A3CB42-A441-4115-82F2-24F51CE354A0}" type="pres">
      <dgm:prSet presAssocID="{EB12ED1E-37DF-4F4D-AAE7-CC845841FFF3}" presName="vert2" presStyleCnt="0"/>
      <dgm:spPr/>
    </dgm:pt>
    <dgm:pt modelId="{645C5385-8213-442B-8CE4-32FF82E16ACB}" type="pres">
      <dgm:prSet presAssocID="{EB12ED1E-37DF-4F4D-AAE7-CC845841FFF3}" presName="thinLine2b" presStyleLbl="callout" presStyleIdx="6" presStyleCnt="8"/>
      <dgm:spPr/>
    </dgm:pt>
    <dgm:pt modelId="{DA076ED0-C9C0-4C00-864F-5FDC7A692136}" type="pres">
      <dgm:prSet presAssocID="{EB12ED1E-37DF-4F4D-AAE7-CC845841FFF3}" presName="vertSpace2b" presStyleCnt="0"/>
      <dgm:spPr/>
    </dgm:pt>
    <dgm:pt modelId="{C09FB720-3625-4ECE-8CC2-A8DF0B7B8EF1}" type="pres">
      <dgm:prSet presAssocID="{3AF1D73A-4B13-44D5-BF4A-991676E77330}" presName="horz2" presStyleCnt="0"/>
      <dgm:spPr/>
    </dgm:pt>
    <dgm:pt modelId="{6DC35142-ACD6-4C63-962A-1C4C996C5727}" type="pres">
      <dgm:prSet presAssocID="{3AF1D73A-4B13-44D5-BF4A-991676E77330}" presName="horzSpace2" presStyleCnt="0"/>
      <dgm:spPr/>
    </dgm:pt>
    <dgm:pt modelId="{C7FE8B0D-D4A4-46F5-935D-8C312078AE0B}" type="pres">
      <dgm:prSet presAssocID="{3AF1D73A-4B13-44D5-BF4A-991676E77330}" presName="tx2" presStyleLbl="revTx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1D6F0CE1-A7CE-4165-B15A-12751B4A9D72}" type="pres">
      <dgm:prSet presAssocID="{3AF1D73A-4B13-44D5-BF4A-991676E77330}" presName="vert2" presStyleCnt="0"/>
      <dgm:spPr/>
    </dgm:pt>
    <dgm:pt modelId="{47E08CCC-9537-4B77-800E-9AF8FC7917EA}" type="pres">
      <dgm:prSet presAssocID="{3AF1D73A-4B13-44D5-BF4A-991676E77330}" presName="thinLine2b" presStyleLbl="callout" presStyleIdx="7" presStyleCnt="8"/>
      <dgm:spPr/>
    </dgm:pt>
    <dgm:pt modelId="{2A89DA79-F5CB-48E7-9CF5-CE63293966B0}" type="pres">
      <dgm:prSet presAssocID="{3AF1D73A-4B13-44D5-BF4A-991676E77330}" presName="vertSpace2b" presStyleCnt="0"/>
      <dgm:spPr/>
    </dgm:pt>
    <dgm:pt modelId="{B8014618-B641-4B89-A22B-6719FA6201AB}" type="pres">
      <dgm:prSet presAssocID="{D475A758-E8C7-4EA9-AA56-56A8DCD34340}" presName="thickLine" presStyleLbl="alignNode1" presStyleIdx="1" presStyleCnt="2"/>
      <dgm:spPr/>
    </dgm:pt>
    <dgm:pt modelId="{AD258083-64EB-498A-8583-030B583D7965}" type="pres">
      <dgm:prSet presAssocID="{D475A758-E8C7-4EA9-AA56-56A8DCD34340}" presName="horz1" presStyleCnt="0"/>
      <dgm:spPr/>
    </dgm:pt>
    <dgm:pt modelId="{0AD9F309-689A-4092-B839-2E2616F48E29}" type="pres">
      <dgm:prSet presAssocID="{D475A758-E8C7-4EA9-AA56-56A8DCD34340}" presName="tx1" presStyleLbl="revTx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0DD39307-9C42-4C7B-90AB-8F7962DB4B88}" type="pres">
      <dgm:prSet presAssocID="{D475A758-E8C7-4EA9-AA56-56A8DCD34340}" presName="vert1" presStyleCnt="0"/>
      <dgm:spPr/>
    </dgm:pt>
  </dgm:ptLst>
  <dgm:cxnLst>
    <dgm:cxn modelId="{59CF17C5-AF84-4858-A5A6-2BC7C3BF9F51}" srcId="{41581874-AAF1-4F94-A447-1DB0162E2D45}" destId="{4F1228F7-C59A-4869-9B9A-5F0186C594EC}" srcOrd="5" destOrd="0" parTransId="{094B040F-8CE9-44FF-A70A-43671AA4F93F}" sibTransId="{4EE06F9E-DB2F-4591-9476-D41A40C5CE6B}"/>
    <dgm:cxn modelId="{8C4A3478-5094-4775-9F09-FCF0176BCF09}" type="presOf" srcId="{EB12ED1E-37DF-4F4D-AAE7-CC845841FFF3}" destId="{7AAC1B9F-3533-4ED1-A75D-D9E022F3A4C3}" srcOrd="0" destOrd="0" presId="urn:microsoft.com/office/officeart/2008/layout/LinedList"/>
    <dgm:cxn modelId="{14F04F83-BC15-4620-A3D4-CF2731171222}" type="presOf" srcId="{41581874-AAF1-4F94-A447-1DB0162E2D45}" destId="{48CC51DC-DA6C-412F-8883-0F9B755E59E6}" srcOrd="0" destOrd="0" presId="urn:microsoft.com/office/officeart/2008/layout/LinedList"/>
    <dgm:cxn modelId="{B681EFCC-AA56-472B-BBE3-DCD374C52052}" srcId="{D9F17883-27BA-4AA9-9553-C9D2A3E23D81}" destId="{41581874-AAF1-4F94-A447-1DB0162E2D45}" srcOrd="0" destOrd="0" parTransId="{A89F0C57-6645-4BA0-88BE-B9022866FA27}" sibTransId="{E260ABFE-D9E4-41A0-BC5C-592943ABCD40}"/>
    <dgm:cxn modelId="{DD0E2A7B-FCDE-4279-A5F3-68C99A7085D3}" srcId="{41581874-AAF1-4F94-A447-1DB0162E2D45}" destId="{EB12ED1E-37DF-4F4D-AAE7-CC845841FFF3}" srcOrd="6" destOrd="0" parTransId="{1A3FC781-200D-4843-A64D-1236DB1D5374}" sibTransId="{72092B19-AC4A-479A-8A51-19BC82F81A2A}"/>
    <dgm:cxn modelId="{27A52A45-124E-4B69-BE43-2C2AD4047350}" type="presOf" srcId="{D9F17883-27BA-4AA9-9553-C9D2A3E23D81}" destId="{9AF74611-6955-429F-A9F7-1BB22E429545}" srcOrd="0" destOrd="0" presId="urn:microsoft.com/office/officeart/2008/layout/LinedList"/>
    <dgm:cxn modelId="{05D1BC6B-97CD-4545-BB87-685657AF0363}" type="presOf" srcId="{7AEB33F3-FE84-4A1F-A63B-3195EFD9C31B}" destId="{921BE57C-E820-4AF1-9E8C-CA60A2F7AA5E}" srcOrd="0" destOrd="0" presId="urn:microsoft.com/office/officeart/2008/layout/LinedList"/>
    <dgm:cxn modelId="{FE724676-74AD-423D-BEB5-346BBDE7DDC5}" srcId="{41581874-AAF1-4F94-A447-1DB0162E2D45}" destId="{B3BEEB12-8F17-4196-9E04-9F76C0FEDAFC}" srcOrd="1" destOrd="0" parTransId="{F729EABA-6D99-4850-A9D6-398D0045F9FD}" sibTransId="{8ED5B2A9-EE7F-433D-8F52-E1252B82CE2D}"/>
    <dgm:cxn modelId="{58230876-7EC3-43AC-BE5A-EC6133FBC586}" srcId="{D9F17883-27BA-4AA9-9553-C9D2A3E23D81}" destId="{D475A758-E8C7-4EA9-AA56-56A8DCD34340}" srcOrd="1" destOrd="0" parTransId="{9FC5712A-45DE-407F-B2D3-3378C0CB7510}" sibTransId="{A53A6DDE-8D2B-4B95-878A-BE55C1DCD2E0}"/>
    <dgm:cxn modelId="{68F13DAF-C746-45FC-A6E6-6856871AC2F4}" srcId="{41581874-AAF1-4F94-A447-1DB0162E2D45}" destId="{7AEB33F3-FE84-4A1F-A63B-3195EFD9C31B}" srcOrd="3" destOrd="0" parTransId="{70C65651-4DB8-47AE-8D33-C2993D89CF59}" sibTransId="{72A01462-3502-4D38-A334-D38CBF90FD21}"/>
    <dgm:cxn modelId="{3432B690-35DB-45EF-AC38-A2528E8303B3}" srcId="{41581874-AAF1-4F94-A447-1DB0162E2D45}" destId="{3C9D9B78-162B-4D2A-AFA0-7298921EE9CC}" srcOrd="0" destOrd="0" parTransId="{94C7D74E-CDC8-4AAB-8ACF-E975E50B45B4}" sibTransId="{B5FD9D8B-EA59-41C4-9D6A-3604D40C2A4D}"/>
    <dgm:cxn modelId="{F8C40BD1-1DA7-4F7F-9456-038AC3DCE516}" type="presOf" srcId="{4384B91D-F4A8-4B05-9096-2DDDA6A25AD1}" destId="{C3537861-4671-4B16-ACEC-99F9464E1442}" srcOrd="0" destOrd="0" presId="urn:microsoft.com/office/officeart/2008/layout/LinedList"/>
    <dgm:cxn modelId="{003E2209-7280-44C1-9219-548C6839B66B}" type="presOf" srcId="{3AF1D73A-4B13-44D5-BF4A-991676E77330}" destId="{C7FE8B0D-D4A4-46F5-935D-8C312078AE0B}" srcOrd="0" destOrd="0" presId="urn:microsoft.com/office/officeart/2008/layout/LinedList"/>
    <dgm:cxn modelId="{C41D3D6D-318B-4D1D-BEFC-C688E657A4F3}" type="presOf" srcId="{387E98A0-E8E2-41A4-A44F-9B6D17EB7FBA}" destId="{1CD0BF8A-E8C0-4D30-820B-730B08336F94}" srcOrd="0" destOrd="0" presId="urn:microsoft.com/office/officeart/2008/layout/LinedList"/>
    <dgm:cxn modelId="{88A3ECD4-42E9-4972-A80E-20C750519A95}" type="presOf" srcId="{4F1228F7-C59A-4869-9B9A-5F0186C594EC}" destId="{98C00A46-8FBD-4232-8CE1-2D137605B536}" srcOrd="0" destOrd="0" presId="urn:microsoft.com/office/officeart/2008/layout/LinedList"/>
    <dgm:cxn modelId="{BCE88537-3E10-4EBB-A1C9-142EBA66B095}" type="presOf" srcId="{B3BEEB12-8F17-4196-9E04-9F76C0FEDAFC}" destId="{50865B27-1E5F-433A-9EAD-E973CEBA884E}" srcOrd="0" destOrd="0" presId="urn:microsoft.com/office/officeart/2008/layout/LinedList"/>
    <dgm:cxn modelId="{5AE9B2BB-9DAB-40A2-A32C-9B9750B79952}" srcId="{41581874-AAF1-4F94-A447-1DB0162E2D45}" destId="{387E98A0-E8E2-41A4-A44F-9B6D17EB7FBA}" srcOrd="2" destOrd="0" parTransId="{D6F77123-B071-4988-8F3B-8D1463EDE650}" sibTransId="{A93F5436-9C87-4956-83BD-206974C1A9B5}"/>
    <dgm:cxn modelId="{B403F9B2-142D-4DA0-8843-97224FADE7B3}" type="presOf" srcId="{D475A758-E8C7-4EA9-AA56-56A8DCD34340}" destId="{0AD9F309-689A-4092-B839-2E2616F48E29}" srcOrd="0" destOrd="0" presId="urn:microsoft.com/office/officeart/2008/layout/LinedList"/>
    <dgm:cxn modelId="{B7B4E521-6E00-4619-99DB-A1BA6BAA9A31}" srcId="{41581874-AAF1-4F94-A447-1DB0162E2D45}" destId="{4384B91D-F4A8-4B05-9096-2DDDA6A25AD1}" srcOrd="4" destOrd="0" parTransId="{AA5DC68B-3A37-4637-A933-EF4D4A515E1B}" sibTransId="{4CDF5E54-FFDA-426A-BD4B-DFAC4E27B915}"/>
    <dgm:cxn modelId="{5D83B780-7BF6-4E3D-92C0-22601AA96DEC}" srcId="{41581874-AAF1-4F94-A447-1DB0162E2D45}" destId="{3AF1D73A-4B13-44D5-BF4A-991676E77330}" srcOrd="7" destOrd="0" parTransId="{DC01575B-A960-4CC7-B53E-02A16E98E347}" sibTransId="{E5B5B25A-A056-4EA6-B67D-52DA2B934DC9}"/>
    <dgm:cxn modelId="{669C5773-DF27-423E-AFC4-53B751085D16}" type="presOf" srcId="{3C9D9B78-162B-4D2A-AFA0-7298921EE9CC}" destId="{1BF88C7E-667B-4938-8DE8-4D8B13CA20EC}" srcOrd="0" destOrd="0" presId="urn:microsoft.com/office/officeart/2008/layout/LinedList"/>
    <dgm:cxn modelId="{A37027CD-772C-4914-88DF-4693DF86B942}" type="presParOf" srcId="{9AF74611-6955-429F-A9F7-1BB22E429545}" destId="{DDE1E4EB-CEB9-4B2E-AC06-E84EE7908D81}" srcOrd="0" destOrd="0" presId="urn:microsoft.com/office/officeart/2008/layout/LinedList"/>
    <dgm:cxn modelId="{193FB674-B13B-4C2D-820C-0DCF3624496A}" type="presParOf" srcId="{9AF74611-6955-429F-A9F7-1BB22E429545}" destId="{D5BAE902-83B0-4BA6-80AB-F42343990308}" srcOrd="1" destOrd="0" presId="urn:microsoft.com/office/officeart/2008/layout/LinedList"/>
    <dgm:cxn modelId="{157A76E8-6298-40C1-9C55-458091FFAD90}" type="presParOf" srcId="{D5BAE902-83B0-4BA6-80AB-F42343990308}" destId="{48CC51DC-DA6C-412F-8883-0F9B755E59E6}" srcOrd="0" destOrd="0" presId="urn:microsoft.com/office/officeart/2008/layout/LinedList"/>
    <dgm:cxn modelId="{7361B178-AB31-45D7-B21C-E9B3FD899FFB}" type="presParOf" srcId="{D5BAE902-83B0-4BA6-80AB-F42343990308}" destId="{D6273A89-9225-4E05-AB58-737D85058B03}" srcOrd="1" destOrd="0" presId="urn:microsoft.com/office/officeart/2008/layout/LinedList"/>
    <dgm:cxn modelId="{7D75BEA9-2776-46A1-A0C0-7700812297B4}" type="presParOf" srcId="{D6273A89-9225-4E05-AB58-737D85058B03}" destId="{F359D941-E0F3-4AA9-99F8-DD75F8390D2A}" srcOrd="0" destOrd="0" presId="urn:microsoft.com/office/officeart/2008/layout/LinedList"/>
    <dgm:cxn modelId="{491108BC-2318-4DBD-B967-81113CDBB442}" type="presParOf" srcId="{D6273A89-9225-4E05-AB58-737D85058B03}" destId="{35D7051E-F410-4D24-BC3A-5C0781BE2B08}" srcOrd="1" destOrd="0" presId="urn:microsoft.com/office/officeart/2008/layout/LinedList"/>
    <dgm:cxn modelId="{9A25B6A5-07EF-464B-8BDA-7587E1AA4C79}" type="presParOf" srcId="{35D7051E-F410-4D24-BC3A-5C0781BE2B08}" destId="{09720D81-E13D-41C0-9A40-E65488A3D799}" srcOrd="0" destOrd="0" presId="urn:microsoft.com/office/officeart/2008/layout/LinedList"/>
    <dgm:cxn modelId="{14898E2D-8F85-43AC-B30F-B631E1AB819C}" type="presParOf" srcId="{35D7051E-F410-4D24-BC3A-5C0781BE2B08}" destId="{1BF88C7E-667B-4938-8DE8-4D8B13CA20EC}" srcOrd="1" destOrd="0" presId="urn:microsoft.com/office/officeart/2008/layout/LinedList"/>
    <dgm:cxn modelId="{17D07F1D-6709-439E-BF08-9C8AE2843BB4}" type="presParOf" srcId="{35D7051E-F410-4D24-BC3A-5C0781BE2B08}" destId="{B1E64A55-E641-4A0A-9B91-9D4BB263A482}" srcOrd="2" destOrd="0" presId="urn:microsoft.com/office/officeart/2008/layout/LinedList"/>
    <dgm:cxn modelId="{0A8C6FA6-3AFF-49DB-9C14-28DC5FC38772}" type="presParOf" srcId="{D6273A89-9225-4E05-AB58-737D85058B03}" destId="{256DDD5C-FDD5-440A-8089-056B5283B1B4}" srcOrd="2" destOrd="0" presId="urn:microsoft.com/office/officeart/2008/layout/LinedList"/>
    <dgm:cxn modelId="{3B65CD07-7AB7-4135-84DE-FC6C3A9D6CB0}" type="presParOf" srcId="{D6273A89-9225-4E05-AB58-737D85058B03}" destId="{A4C039EB-77FD-4BEB-8D88-63FEA760746C}" srcOrd="3" destOrd="0" presId="urn:microsoft.com/office/officeart/2008/layout/LinedList"/>
    <dgm:cxn modelId="{7C7E6D14-D55F-43AA-8741-8C458D0BE65F}" type="presParOf" srcId="{D6273A89-9225-4E05-AB58-737D85058B03}" destId="{8A6C2983-12F6-4C25-A6ED-429F31F1A279}" srcOrd="4" destOrd="0" presId="urn:microsoft.com/office/officeart/2008/layout/LinedList"/>
    <dgm:cxn modelId="{AB641BEB-DD01-4539-AC47-2F7CDCBD2023}" type="presParOf" srcId="{8A6C2983-12F6-4C25-A6ED-429F31F1A279}" destId="{9C0370D2-DBFD-4353-8866-A612C97F0E5C}" srcOrd="0" destOrd="0" presId="urn:microsoft.com/office/officeart/2008/layout/LinedList"/>
    <dgm:cxn modelId="{7D82C24D-A350-47A1-A333-7CC25D3B6A32}" type="presParOf" srcId="{8A6C2983-12F6-4C25-A6ED-429F31F1A279}" destId="{50865B27-1E5F-433A-9EAD-E973CEBA884E}" srcOrd="1" destOrd="0" presId="urn:microsoft.com/office/officeart/2008/layout/LinedList"/>
    <dgm:cxn modelId="{4D9E3F16-AC27-4335-BAF2-2DD21BC1CFF3}" type="presParOf" srcId="{8A6C2983-12F6-4C25-A6ED-429F31F1A279}" destId="{91CDF769-FCC2-4835-954D-3952FEB3EFF4}" srcOrd="2" destOrd="0" presId="urn:microsoft.com/office/officeart/2008/layout/LinedList"/>
    <dgm:cxn modelId="{55756AF3-44F1-4154-9E4D-CB91AEA2C043}" type="presParOf" srcId="{D6273A89-9225-4E05-AB58-737D85058B03}" destId="{DDB48532-5B77-4E5E-867C-0C811921002C}" srcOrd="5" destOrd="0" presId="urn:microsoft.com/office/officeart/2008/layout/LinedList"/>
    <dgm:cxn modelId="{BF471AE5-8651-4E51-860E-55DDE229E297}" type="presParOf" srcId="{D6273A89-9225-4E05-AB58-737D85058B03}" destId="{2D633241-E54B-470B-A8C8-995FF7DE23CF}" srcOrd="6" destOrd="0" presId="urn:microsoft.com/office/officeart/2008/layout/LinedList"/>
    <dgm:cxn modelId="{7BADD6A3-E1CA-4A58-96EB-FBD41CB5AC5C}" type="presParOf" srcId="{D6273A89-9225-4E05-AB58-737D85058B03}" destId="{22B88CAE-05DA-4E7C-8572-1A35D6C93C53}" srcOrd="7" destOrd="0" presId="urn:microsoft.com/office/officeart/2008/layout/LinedList"/>
    <dgm:cxn modelId="{34B9168D-831C-4790-9ACD-F4E8D6EB229F}" type="presParOf" srcId="{22B88CAE-05DA-4E7C-8572-1A35D6C93C53}" destId="{29B36E37-AA02-4D54-8A11-C26E13B0D8D4}" srcOrd="0" destOrd="0" presId="urn:microsoft.com/office/officeart/2008/layout/LinedList"/>
    <dgm:cxn modelId="{61562F0E-F2BC-48A6-A7D7-6C02E63F9B74}" type="presParOf" srcId="{22B88CAE-05DA-4E7C-8572-1A35D6C93C53}" destId="{1CD0BF8A-E8C0-4D30-820B-730B08336F94}" srcOrd="1" destOrd="0" presId="urn:microsoft.com/office/officeart/2008/layout/LinedList"/>
    <dgm:cxn modelId="{CCFAE1B8-FC94-4DE6-B94E-F96C05500373}" type="presParOf" srcId="{22B88CAE-05DA-4E7C-8572-1A35D6C93C53}" destId="{B828FE5C-23A4-4DB9-A687-E0E1ABF9632D}" srcOrd="2" destOrd="0" presId="urn:microsoft.com/office/officeart/2008/layout/LinedList"/>
    <dgm:cxn modelId="{8FD7E795-6058-4FF0-AAAC-516796075136}" type="presParOf" srcId="{D6273A89-9225-4E05-AB58-737D85058B03}" destId="{246FA63B-1D18-4752-A781-AE220E0A42CA}" srcOrd="8" destOrd="0" presId="urn:microsoft.com/office/officeart/2008/layout/LinedList"/>
    <dgm:cxn modelId="{176F4FA2-6AE8-4A2C-A3E6-3C5E01633DAA}" type="presParOf" srcId="{D6273A89-9225-4E05-AB58-737D85058B03}" destId="{AE29F219-9231-482B-8CAC-A1D2524B8B57}" srcOrd="9" destOrd="0" presId="urn:microsoft.com/office/officeart/2008/layout/LinedList"/>
    <dgm:cxn modelId="{9FB4AD11-7E35-42B9-8413-486C37ADBFAC}" type="presParOf" srcId="{D6273A89-9225-4E05-AB58-737D85058B03}" destId="{D787EDCD-FDA5-4132-8092-ADD7CC7E77A8}" srcOrd="10" destOrd="0" presId="urn:microsoft.com/office/officeart/2008/layout/LinedList"/>
    <dgm:cxn modelId="{B7EECD98-877D-467C-82BB-6669F5651260}" type="presParOf" srcId="{D787EDCD-FDA5-4132-8092-ADD7CC7E77A8}" destId="{3CC733F4-5D2F-4024-83DB-06A6177ADBF2}" srcOrd="0" destOrd="0" presId="urn:microsoft.com/office/officeart/2008/layout/LinedList"/>
    <dgm:cxn modelId="{A4D82821-2F79-4FE0-A881-D76AB17EF7D8}" type="presParOf" srcId="{D787EDCD-FDA5-4132-8092-ADD7CC7E77A8}" destId="{921BE57C-E820-4AF1-9E8C-CA60A2F7AA5E}" srcOrd="1" destOrd="0" presId="urn:microsoft.com/office/officeart/2008/layout/LinedList"/>
    <dgm:cxn modelId="{06A70B74-3D78-4561-B735-590A3AF78196}" type="presParOf" srcId="{D787EDCD-FDA5-4132-8092-ADD7CC7E77A8}" destId="{1EEB5797-29B1-4B6B-B95D-52B9FC690326}" srcOrd="2" destOrd="0" presId="urn:microsoft.com/office/officeart/2008/layout/LinedList"/>
    <dgm:cxn modelId="{4B8C012B-CF3D-4A68-BFE5-8A8DEB8C039C}" type="presParOf" srcId="{D6273A89-9225-4E05-AB58-737D85058B03}" destId="{3154C929-B93D-4BD7-AC46-973CB130D506}" srcOrd="11" destOrd="0" presId="urn:microsoft.com/office/officeart/2008/layout/LinedList"/>
    <dgm:cxn modelId="{20220A93-7973-4803-A140-B0DE0F593633}" type="presParOf" srcId="{D6273A89-9225-4E05-AB58-737D85058B03}" destId="{4CF7EEB0-BF78-453F-8108-5A2CCD0073F7}" srcOrd="12" destOrd="0" presId="urn:microsoft.com/office/officeart/2008/layout/LinedList"/>
    <dgm:cxn modelId="{00BDAC50-9123-46D8-9DBB-F56EE77C9B9C}" type="presParOf" srcId="{D6273A89-9225-4E05-AB58-737D85058B03}" destId="{E6572427-D533-44DD-82B4-A0D751F141D8}" srcOrd="13" destOrd="0" presId="urn:microsoft.com/office/officeart/2008/layout/LinedList"/>
    <dgm:cxn modelId="{54768455-918B-43C8-AF8B-0E6D7AC34FB3}" type="presParOf" srcId="{E6572427-D533-44DD-82B4-A0D751F141D8}" destId="{B01D06D1-DD1D-4A91-A69A-C031EB4FD08D}" srcOrd="0" destOrd="0" presId="urn:microsoft.com/office/officeart/2008/layout/LinedList"/>
    <dgm:cxn modelId="{07F12FD4-BA86-4F41-A24C-CD16107C62C0}" type="presParOf" srcId="{E6572427-D533-44DD-82B4-A0D751F141D8}" destId="{C3537861-4671-4B16-ACEC-99F9464E1442}" srcOrd="1" destOrd="0" presId="urn:microsoft.com/office/officeart/2008/layout/LinedList"/>
    <dgm:cxn modelId="{A217E6C8-5FF5-4966-97CB-98CE8D901062}" type="presParOf" srcId="{E6572427-D533-44DD-82B4-A0D751F141D8}" destId="{CE8568DE-FF09-4632-A508-A3BFC739F87E}" srcOrd="2" destOrd="0" presId="urn:microsoft.com/office/officeart/2008/layout/LinedList"/>
    <dgm:cxn modelId="{A120AC74-D071-4D9E-8631-684DF5CACF2E}" type="presParOf" srcId="{D6273A89-9225-4E05-AB58-737D85058B03}" destId="{A721B262-9C0D-469D-81FB-AE50D6FA547B}" srcOrd="14" destOrd="0" presId="urn:microsoft.com/office/officeart/2008/layout/LinedList"/>
    <dgm:cxn modelId="{02C3FF10-0D1E-4A2D-996A-F026FD4A3107}" type="presParOf" srcId="{D6273A89-9225-4E05-AB58-737D85058B03}" destId="{3C4F976B-2149-4088-AE86-C2DC7C0EFF5D}" srcOrd="15" destOrd="0" presId="urn:microsoft.com/office/officeart/2008/layout/LinedList"/>
    <dgm:cxn modelId="{CCB285C0-4C94-496F-A663-0E80A6F42400}" type="presParOf" srcId="{D6273A89-9225-4E05-AB58-737D85058B03}" destId="{CB5C8BC0-E8C8-49E8-A8C3-82765DA68ECF}" srcOrd="16" destOrd="0" presId="urn:microsoft.com/office/officeart/2008/layout/LinedList"/>
    <dgm:cxn modelId="{2E8BE14A-E276-4A27-83E4-8BA30C2B79E8}" type="presParOf" srcId="{CB5C8BC0-E8C8-49E8-A8C3-82765DA68ECF}" destId="{212382B0-B979-44E0-962C-C373A54919AD}" srcOrd="0" destOrd="0" presId="urn:microsoft.com/office/officeart/2008/layout/LinedList"/>
    <dgm:cxn modelId="{0F1E8D84-6BAD-44C7-8EBF-55694BE905A6}" type="presParOf" srcId="{CB5C8BC0-E8C8-49E8-A8C3-82765DA68ECF}" destId="{98C00A46-8FBD-4232-8CE1-2D137605B536}" srcOrd="1" destOrd="0" presId="urn:microsoft.com/office/officeart/2008/layout/LinedList"/>
    <dgm:cxn modelId="{9ADA032E-278A-4720-A741-A1ACFE785194}" type="presParOf" srcId="{CB5C8BC0-E8C8-49E8-A8C3-82765DA68ECF}" destId="{F4F9772B-61EB-447B-9B95-FF45E39DB08E}" srcOrd="2" destOrd="0" presId="urn:microsoft.com/office/officeart/2008/layout/LinedList"/>
    <dgm:cxn modelId="{09D0A6A5-F7A2-45F6-AF53-8BA1B03A71E9}" type="presParOf" srcId="{D6273A89-9225-4E05-AB58-737D85058B03}" destId="{E8A1D92C-F858-43E1-992D-CF2D7ED4AE94}" srcOrd="17" destOrd="0" presId="urn:microsoft.com/office/officeart/2008/layout/LinedList"/>
    <dgm:cxn modelId="{CCDEA23E-5E9D-4FEA-90E9-926549464F25}" type="presParOf" srcId="{D6273A89-9225-4E05-AB58-737D85058B03}" destId="{A099E7C3-FFBA-4DA0-A30E-C09C8D017A43}" srcOrd="18" destOrd="0" presId="urn:microsoft.com/office/officeart/2008/layout/LinedList"/>
    <dgm:cxn modelId="{A65781E2-2C26-4606-98E1-E8C954CF6BC5}" type="presParOf" srcId="{D6273A89-9225-4E05-AB58-737D85058B03}" destId="{C831B438-5E5C-476E-BF0F-10B3942C47EA}" srcOrd="19" destOrd="0" presId="urn:microsoft.com/office/officeart/2008/layout/LinedList"/>
    <dgm:cxn modelId="{03AC1A15-88D1-4937-9171-CA69916ADFEE}" type="presParOf" srcId="{C831B438-5E5C-476E-BF0F-10B3942C47EA}" destId="{E41AA5A0-E85D-4B5E-B223-0CE967D9397D}" srcOrd="0" destOrd="0" presId="urn:microsoft.com/office/officeart/2008/layout/LinedList"/>
    <dgm:cxn modelId="{409E0895-F8B3-4373-846E-89741398700E}" type="presParOf" srcId="{C831B438-5E5C-476E-BF0F-10B3942C47EA}" destId="{7AAC1B9F-3533-4ED1-A75D-D9E022F3A4C3}" srcOrd="1" destOrd="0" presId="urn:microsoft.com/office/officeart/2008/layout/LinedList"/>
    <dgm:cxn modelId="{CA45D42A-A498-41A1-9275-13CFF78BA2FC}" type="presParOf" srcId="{C831B438-5E5C-476E-BF0F-10B3942C47EA}" destId="{88A3CB42-A441-4115-82F2-24F51CE354A0}" srcOrd="2" destOrd="0" presId="urn:microsoft.com/office/officeart/2008/layout/LinedList"/>
    <dgm:cxn modelId="{10A18DB4-E862-406D-AE59-BA6CBB567AB9}" type="presParOf" srcId="{D6273A89-9225-4E05-AB58-737D85058B03}" destId="{645C5385-8213-442B-8CE4-32FF82E16ACB}" srcOrd="20" destOrd="0" presId="urn:microsoft.com/office/officeart/2008/layout/LinedList"/>
    <dgm:cxn modelId="{20058F71-0B4E-4D8D-BF0E-17430B106028}" type="presParOf" srcId="{D6273A89-9225-4E05-AB58-737D85058B03}" destId="{DA076ED0-C9C0-4C00-864F-5FDC7A692136}" srcOrd="21" destOrd="0" presId="urn:microsoft.com/office/officeart/2008/layout/LinedList"/>
    <dgm:cxn modelId="{B1D7A536-60B9-4C49-81D0-39E195BE231E}" type="presParOf" srcId="{D6273A89-9225-4E05-AB58-737D85058B03}" destId="{C09FB720-3625-4ECE-8CC2-A8DF0B7B8EF1}" srcOrd="22" destOrd="0" presId="urn:microsoft.com/office/officeart/2008/layout/LinedList"/>
    <dgm:cxn modelId="{38D6579B-6B84-436B-A04B-A8CA45FE4F12}" type="presParOf" srcId="{C09FB720-3625-4ECE-8CC2-A8DF0B7B8EF1}" destId="{6DC35142-ACD6-4C63-962A-1C4C996C5727}" srcOrd="0" destOrd="0" presId="urn:microsoft.com/office/officeart/2008/layout/LinedList"/>
    <dgm:cxn modelId="{A4E830C4-1C02-4B60-846A-71B361ECA78D}" type="presParOf" srcId="{C09FB720-3625-4ECE-8CC2-A8DF0B7B8EF1}" destId="{C7FE8B0D-D4A4-46F5-935D-8C312078AE0B}" srcOrd="1" destOrd="0" presId="urn:microsoft.com/office/officeart/2008/layout/LinedList"/>
    <dgm:cxn modelId="{4316F570-8D10-422E-9928-3947CBE8C4C3}" type="presParOf" srcId="{C09FB720-3625-4ECE-8CC2-A8DF0B7B8EF1}" destId="{1D6F0CE1-A7CE-4165-B15A-12751B4A9D72}" srcOrd="2" destOrd="0" presId="urn:microsoft.com/office/officeart/2008/layout/LinedList"/>
    <dgm:cxn modelId="{D5313BB9-175C-4913-83D6-AC7D1C287BA7}" type="presParOf" srcId="{D6273A89-9225-4E05-AB58-737D85058B03}" destId="{47E08CCC-9537-4B77-800E-9AF8FC7917EA}" srcOrd="23" destOrd="0" presId="urn:microsoft.com/office/officeart/2008/layout/LinedList"/>
    <dgm:cxn modelId="{8335B80A-DD1D-459E-AEAA-96C51DC88EA9}" type="presParOf" srcId="{D6273A89-9225-4E05-AB58-737D85058B03}" destId="{2A89DA79-F5CB-48E7-9CF5-CE63293966B0}" srcOrd="24" destOrd="0" presId="urn:microsoft.com/office/officeart/2008/layout/LinedList"/>
    <dgm:cxn modelId="{0AF1890A-37D4-4799-A922-75600EEDFAC4}" type="presParOf" srcId="{9AF74611-6955-429F-A9F7-1BB22E429545}" destId="{B8014618-B641-4B89-A22B-6719FA6201AB}" srcOrd="2" destOrd="0" presId="urn:microsoft.com/office/officeart/2008/layout/LinedList"/>
    <dgm:cxn modelId="{49BD6A0B-11D6-48C3-A0A0-00928796CFA8}" type="presParOf" srcId="{9AF74611-6955-429F-A9F7-1BB22E429545}" destId="{AD258083-64EB-498A-8583-030B583D7965}" srcOrd="3" destOrd="0" presId="urn:microsoft.com/office/officeart/2008/layout/LinedList"/>
    <dgm:cxn modelId="{82FCE98A-187A-489F-B27F-3A26835BFA7F}" type="presParOf" srcId="{AD258083-64EB-498A-8583-030B583D7965}" destId="{0AD9F309-689A-4092-B839-2E2616F48E29}" srcOrd="0" destOrd="0" presId="urn:microsoft.com/office/officeart/2008/layout/LinedList"/>
    <dgm:cxn modelId="{512006C7-DBC7-4D27-9A0B-8EB21B05DCC0}" type="presParOf" srcId="{AD258083-64EB-498A-8583-030B583D7965}" destId="{0DD39307-9C42-4C7B-90AB-8F7962DB4B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1E4EB-CEB9-4B2E-AC06-E84EE7908D81}">
      <dsp:nvSpPr>
        <dsp:cNvPr id="0" name=""/>
        <dsp:cNvSpPr/>
      </dsp:nvSpPr>
      <dsp:spPr>
        <a:xfrm>
          <a:off x="0" y="0"/>
          <a:ext cx="30963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C51DC-DA6C-412F-8883-0F9B755E59E6}">
      <dsp:nvSpPr>
        <dsp:cNvPr id="0" name=""/>
        <dsp:cNvSpPr/>
      </dsp:nvSpPr>
      <dsp:spPr>
        <a:xfrm>
          <a:off x="0" y="0"/>
          <a:ext cx="786057" cy="20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Main Category  </a:t>
          </a:r>
          <a:endParaRPr lang="ko-KR" altLang="en-US" sz="1300" kern="1200" dirty="0"/>
        </a:p>
      </dsp:txBody>
      <dsp:txXfrm>
        <a:off x="0" y="0"/>
        <a:ext cx="786057" cy="2032000"/>
      </dsp:txXfrm>
    </dsp:sp>
    <dsp:sp modelId="{1BF88C7E-667B-4938-8DE8-4D8B13CA20EC}">
      <dsp:nvSpPr>
        <dsp:cNvPr id="0" name=""/>
        <dsp:cNvSpPr/>
      </dsp:nvSpPr>
      <dsp:spPr>
        <a:xfrm>
          <a:off x="829328" y="12017"/>
          <a:ext cx="2264473" cy="24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hlinkClick xmlns:r="http://schemas.openxmlformats.org/officeDocument/2006/relationships" r:id="" action="ppaction://hlinksldjump"/>
            </a:rPr>
            <a:t>안전캠핑 방법</a:t>
          </a:r>
          <a:r>
            <a:rPr lang="en-US" altLang="ko-KR" sz="800" kern="1200" dirty="0" smtClean="0">
              <a:hlinkClick xmlns:r="http://schemas.openxmlformats.org/officeDocument/2006/relationships" r:id="" action="ppaction://hlinksldjump"/>
            </a:rPr>
            <a:t>, </a:t>
          </a:r>
          <a:r>
            <a:rPr lang="ko-KR" altLang="en-US" sz="800" kern="1200" dirty="0" smtClean="0">
              <a:hlinkClick xmlns:r="http://schemas.openxmlformats.org/officeDocument/2006/relationships" r:id="" action="ppaction://hlinksldjump"/>
            </a:rPr>
            <a:t>모듈 소개</a:t>
          </a:r>
          <a:endParaRPr lang="ko-KR" altLang="en-US" sz="800" kern="1200" dirty="0"/>
        </a:p>
      </dsp:txBody>
      <dsp:txXfrm>
        <a:off x="829328" y="12017"/>
        <a:ext cx="2264473" cy="240357"/>
      </dsp:txXfrm>
    </dsp:sp>
    <dsp:sp modelId="{256DDD5C-FDD5-440A-8089-056B5283B1B4}">
      <dsp:nvSpPr>
        <dsp:cNvPr id="0" name=""/>
        <dsp:cNvSpPr/>
      </dsp:nvSpPr>
      <dsp:spPr>
        <a:xfrm>
          <a:off x="786057" y="252375"/>
          <a:ext cx="23077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65B27-1E5F-433A-9EAD-E973CEBA884E}">
      <dsp:nvSpPr>
        <dsp:cNvPr id="0" name=""/>
        <dsp:cNvSpPr/>
      </dsp:nvSpPr>
      <dsp:spPr>
        <a:xfrm>
          <a:off x="831870" y="252353"/>
          <a:ext cx="2264473" cy="24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hlinkClick xmlns:r="http://schemas.openxmlformats.org/officeDocument/2006/relationships" r:id="" action="ppaction://hlinksldjump"/>
            </a:rPr>
            <a:t>용품 대여 </a:t>
          </a:r>
          <a:r>
            <a:rPr lang="en-US" altLang="ko-KR" sz="800" kern="1200" dirty="0" smtClean="0">
              <a:hlinkClick xmlns:r="http://schemas.openxmlformats.org/officeDocument/2006/relationships" r:id="" action="ppaction://hlinksldjump"/>
            </a:rPr>
            <a:t>/ </a:t>
          </a:r>
          <a:r>
            <a:rPr lang="ko-KR" altLang="en-US" sz="800" kern="1200" dirty="0" smtClean="0">
              <a:hlinkClick xmlns:r="http://schemas.openxmlformats.org/officeDocument/2006/relationships" r:id="" action="ppaction://hlinksldjump"/>
            </a:rPr>
            <a:t>반납 안내</a:t>
          </a:r>
          <a:endParaRPr lang="ko-KR" altLang="en-US" sz="800" kern="1200" dirty="0"/>
        </a:p>
      </dsp:txBody>
      <dsp:txXfrm>
        <a:off x="831870" y="252353"/>
        <a:ext cx="2264473" cy="240357"/>
      </dsp:txXfrm>
    </dsp:sp>
    <dsp:sp modelId="{DDB48532-5B77-4E5E-867C-0C811921002C}">
      <dsp:nvSpPr>
        <dsp:cNvPr id="0" name=""/>
        <dsp:cNvSpPr/>
      </dsp:nvSpPr>
      <dsp:spPr>
        <a:xfrm>
          <a:off x="786057" y="504750"/>
          <a:ext cx="23077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0BF8A-E8C0-4D30-820B-730B08336F94}">
      <dsp:nvSpPr>
        <dsp:cNvPr id="0" name=""/>
        <dsp:cNvSpPr/>
      </dsp:nvSpPr>
      <dsp:spPr>
        <a:xfrm>
          <a:off x="829328" y="516768"/>
          <a:ext cx="2264473" cy="24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hlinkClick xmlns:r="http://schemas.openxmlformats.org/officeDocument/2006/relationships" r:id="" action="ppaction://hlinksldjump"/>
            </a:rPr>
            <a:t>용품 판매</a:t>
          </a:r>
          <a:endParaRPr lang="ko-KR" altLang="en-US" sz="800" kern="1200" dirty="0"/>
        </a:p>
      </dsp:txBody>
      <dsp:txXfrm>
        <a:off x="829328" y="516768"/>
        <a:ext cx="2264473" cy="240357"/>
      </dsp:txXfrm>
    </dsp:sp>
    <dsp:sp modelId="{246FA63B-1D18-4752-A781-AE220E0A42CA}">
      <dsp:nvSpPr>
        <dsp:cNvPr id="0" name=""/>
        <dsp:cNvSpPr/>
      </dsp:nvSpPr>
      <dsp:spPr>
        <a:xfrm>
          <a:off x="786057" y="757125"/>
          <a:ext cx="23077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BE57C-E820-4AF1-9E8C-CA60A2F7AA5E}">
      <dsp:nvSpPr>
        <dsp:cNvPr id="0" name=""/>
        <dsp:cNvSpPr/>
      </dsp:nvSpPr>
      <dsp:spPr>
        <a:xfrm>
          <a:off x="829328" y="769143"/>
          <a:ext cx="2264473" cy="24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hlinkClick xmlns:r="http://schemas.openxmlformats.org/officeDocument/2006/relationships" r:id="" action="ppaction://hlinksldjump"/>
            </a:rPr>
            <a:t>텐트 설치방법</a:t>
          </a:r>
          <a:endParaRPr lang="ko-KR" altLang="en-US" sz="800" kern="1200" dirty="0"/>
        </a:p>
      </dsp:txBody>
      <dsp:txXfrm>
        <a:off x="829328" y="769143"/>
        <a:ext cx="2264473" cy="240357"/>
      </dsp:txXfrm>
    </dsp:sp>
    <dsp:sp modelId="{3154C929-B93D-4BD7-AC46-973CB130D506}">
      <dsp:nvSpPr>
        <dsp:cNvPr id="0" name=""/>
        <dsp:cNvSpPr/>
      </dsp:nvSpPr>
      <dsp:spPr>
        <a:xfrm>
          <a:off x="786057" y="1009501"/>
          <a:ext cx="23077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37861-4671-4B16-ACEC-99F9464E1442}">
      <dsp:nvSpPr>
        <dsp:cNvPr id="0" name=""/>
        <dsp:cNvSpPr/>
      </dsp:nvSpPr>
      <dsp:spPr>
        <a:xfrm>
          <a:off x="829328" y="1021519"/>
          <a:ext cx="2264473" cy="24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>
              <a:hlinkClick xmlns:r="http://schemas.openxmlformats.org/officeDocument/2006/relationships" r:id="" action="ppaction://hlinksldjump"/>
            </a:rPr>
            <a:t>커뮤니티</a:t>
          </a:r>
          <a:endParaRPr lang="ko-KR" altLang="en-US" sz="800" kern="1200" dirty="0"/>
        </a:p>
      </dsp:txBody>
      <dsp:txXfrm>
        <a:off x="829328" y="1021519"/>
        <a:ext cx="2264473" cy="240357"/>
      </dsp:txXfrm>
    </dsp:sp>
    <dsp:sp modelId="{A721B262-9C0D-469D-81FB-AE50D6FA547B}">
      <dsp:nvSpPr>
        <dsp:cNvPr id="0" name=""/>
        <dsp:cNvSpPr/>
      </dsp:nvSpPr>
      <dsp:spPr>
        <a:xfrm>
          <a:off x="786057" y="1261876"/>
          <a:ext cx="23077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00A46-8FBD-4232-8CE1-2D137605B536}">
      <dsp:nvSpPr>
        <dsp:cNvPr id="0" name=""/>
        <dsp:cNvSpPr/>
      </dsp:nvSpPr>
      <dsp:spPr>
        <a:xfrm>
          <a:off x="829328" y="1273894"/>
          <a:ext cx="2264473" cy="24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>
              <a:hlinkClick xmlns:r="http://schemas.openxmlformats.org/officeDocument/2006/relationships" r:id="" action="ppaction://hlinksldjump"/>
            </a:rPr>
            <a:t>FAQ</a:t>
          </a:r>
          <a:endParaRPr lang="ko-KR" altLang="en-US" sz="800" kern="1200" dirty="0"/>
        </a:p>
      </dsp:txBody>
      <dsp:txXfrm>
        <a:off x="829328" y="1273894"/>
        <a:ext cx="2264473" cy="240357"/>
      </dsp:txXfrm>
    </dsp:sp>
    <dsp:sp modelId="{E8A1D92C-F858-43E1-992D-CF2D7ED4AE94}">
      <dsp:nvSpPr>
        <dsp:cNvPr id="0" name=""/>
        <dsp:cNvSpPr/>
      </dsp:nvSpPr>
      <dsp:spPr>
        <a:xfrm>
          <a:off x="786057" y="1514251"/>
          <a:ext cx="23077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C1B9F-3533-4ED1-A75D-D9E022F3A4C3}">
      <dsp:nvSpPr>
        <dsp:cNvPr id="0" name=""/>
        <dsp:cNvSpPr/>
      </dsp:nvSpPr>
      <dsp:spPr>
        <a:xfrm>
          <a:off x="829328" y="1526269"/>
          <a:ext cx="2264473" cy="24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사용후기</a:t>
          </a:r>
          <a:endParaRPr lang="ko-KR" altLang="en-US" sz="800" kern="1200" dirty="0"/>
        </a:p>
      </dsp:txBody>
      <dsp:txXfrm>
        <a:off x="829328" y="1526269"/>
        <a:ext cx="2264473" cy="240357"/>
      </dsp:txXfrm>
    </dsp:sp>
    <dsp:sp modelId="{645C5385-8213-442B-8CE4-32FF82E16ACB}">
      <dsp:nvSpPr>
        <dsp:cNvPr id="0" name=""/>
        <dsp:cNvSpPr/>
      </dsp:nvSpPr>
      <dsp:spPr>
        <a:xfrm>
          <a:off x="786057" y="1766627"/>
          <a:ext cx="23077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E8B0D-D4A4-46F5-935D-8C312078AE0B}">
      <dsp:nvSpPr>
        <dsp:cNvPr id="0" name=""/>
        <dsp:cNvSpPr/>
      </dsp:nvSpPr>
      <dsp:spPr>
        <a:xfrm>
          <a:off x="829328" y="1778644"/>
          <a:ext cx="2264473" cy="24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Etc</a:t>
          </a:r>
          <a:r>
            <a:rPr lang="en-US" altLang="ko-KR" sz="800" kern="1200" dirty="0" smtClean="0"/>
            <a:t> </a:t>
          </a:r>
          <a:r>
            <a:rPr lang="ko-KR" altLang="en-US" sz="800" kern="1200" dirty="0" smtClean="0"/>
            <a:t>추가 아이디어 </a:t>
          </a:r>
          <a:endParaRPr lang="ko-KR" altLang="en-US" sz="800" kern="1200" dirty="0"/>
        </a:p>
      </dsp:txBody>
      <dsp:txXfrm>
        <a:off x="829328" y="1778644"/>
        <a:ext cx="2264473" cy="240357"/>
      </dsp:txXfrm>
    </dsp:sp>
    <dsp:sp modelId="{47E08CCC-9537-4B77-800E-9AF8FC7917EA}">
      <dsp:nvSpPr>
        <dsp:cNvPr id="0" name=""/>
        <dsp:cNvSpPr/>
      </dsp:nvSpPr>
      <dsp:spPr>
        <a:xfrm>
          <a:off x="786057" y="2019002"/>
          <a:ext cx="23077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14618-B641-4B89-A22B-6719FA6201AB}">
      <dsp:nvSpPr>
        <dsp:cNvPr id="0" name=""/>
        <dsp:cNvSpPr/>
      </dsp:nvSpPr>
      <dsp:spPr>
        <a:xfrm>
          <a:off x="0" y="2032000"/>
          <a:ext cx="30963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9F309-689A-4092-B839-2E2616F48E29}">
      <dsp:nvSpPr>
        <dsp:cNvPr id="0" name=""/>
        <dsp:cNvSpPr/>
      </dsp:nvSpPr>
      <dsp:spPr>
        <a:xfrm>
          <a:off x="0" y="2032000"/>
          <a:ext cx="619268" cy="20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0" y="2032000"/>
        <a:ext cx="619268" cy="203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2AC2-2D8B-4A48-BC8C-78E8082BE19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9B0-D9BC-4E2A-8607-B12C81E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8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2AC2-2D8B-4A48-BC8C-78E8082BE19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9B0-D9BC-4E2A-8607-B12C81E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0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2AC2-2D8B-4A48-BC8C-78E8082BE19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9B0-D9BC-4E2A-8607-B12C81E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4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2AC2-2D8B-4A48-BC8C-78E8082BE19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9B0-D9BC-4E2A-8607-B12C81E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5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2AC2-2D8B-4A48-BC8C-78E8082BE19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9B0-D9BC-4E2A-8607-B12C81E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1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2AC2-2D8B-4A48-BC8C-78E8082BE19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9B0-D9BC-4E2A-8607-B12C81E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9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2AC2-2D8B-4A48-BC8C-78E8082BE19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9B0-D9BC-4E2A-8607-B12C81E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2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2AC2-2D8B-4A48-BC8C-78E8082BE19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9B0-D9BC-4E2A-8607-B12C81E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9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2AC2-2D8B-4A48-BC8C-78E8082BE19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9B0-D9BC-4E2A-8607-B12C81E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2AC2-2D8B-4A48-BC8C-78E8082BE19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9B0-D9BC-4E2A-8607-B12C81E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6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2AC2-2D8B-4A48-BC8C-78E8082BE19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69B0-D9BC-4E2A-8607-B12C81E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9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2AC2-2D8B-4A48-BC8C-78E8082BE19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869B0-D9BC-4E2A-8607-B12C81E9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mp-road.co.kr/product/list.html?cate_no=3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Safety camping</a:t>
            </a:r>
            <a:r>
              <a:rPr lang="ko-KR" altLang="en-US" sz="2800" dirty="0" smtClean="0"/>
              <a:t>의 필요성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16" y="1340768"/>
            <a:ext cx="640871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09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 smtClean="0"/>
              <a:t>사용 후기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쓰레기 줍기나 캠핑 후 정리</a:t>
            </a:r>
            <a:endParaRPr lang="ko-KR" alt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556792"/>
            <a:ext cx="5061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후기를 올리고 포인트 적립 형식기능 구현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27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/>
              <a:t>Etc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추가 아이디어</a:t>
            </a:r>
            <a:endParaRPr lang="ko-KR" alt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18097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09648" y="2212036"/>
            <a:ext cx="55050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/>
              <a:t>버튼식</a:t>
            </a:r>
            <a:r>
              <a:rPr lang="ko-KR" altLang="en-US" sz="1300" dirty="0" smtClean="0"/>
              <a:t> 배너를 통해서 </a:t>
            </a:r>
            <a:r>
              <a:rPr lang="ko-KR" altLang="en-US" sz="1300" dirty="0" err="1" smtClean="0"/>
              <a:t>택배사</a:t>
            </a:r>
            <a:r>
              <a:rPr lang="ko-KR" altLang="en-US" sz="1300" dirty="0" smtClean="0"/>
              <a:t> 송장번호 조회 할 수 있는 버튼 기능 구현</a:t>
            </a:r>
            <a:endParaRPr lang="ko-KR" altLang="en-US" sz="1300" dirty="0"/>
          </a:p>
        </p:txBody>
      </p:sp>
      <p:sp>
        <p:nvSpPr>
          <p:cNvPr id="5" name="TextBox 4"/>
          <p:cNvSpPr txBox="1"/>
          <p:nvPr/>
        </p:nvSpPr>
        <p:spPr>
          <a:xfrm>
            <a:off x="2509648" y="1345179"/>
            <a:ext cx="57791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공공데이터 </a:t>
            </a:r>
            <a:r>
              <a:rPr lang="ko-KR" altLang="en-US" sz="1300" dirty="0" err="1" smtClean="0"/>
              <a:t>포털을</a:t>
            </a:r>
            <a:r>
              <a:rPr lang="ko-KR" altLang="en-US" sz="1300" dirty="0" smtClean="0"/>
              <a:t> 이용해 기상청 날씨 정보를 통해 캠핑하기 좋은 날씨를 </a:t>
            </a:r>
            <a:endParaRPr lang="en-US" altLang="ko-KR" sz="1300" dirty="0" smtClean="0"/>
          </a:p>
          <a:p>
            <a:r>
              <a:rPr lang="ko-KR" altLang="en-US" sz="1300" dirty="0" smtClean="0"/>
              <a:t>고객들이 볼 수 있도록 고정배너 </a:t>
            </a:r>
            <a:r>
              <a:rPr lang="en-US" altLang="ko-KR" sz="1300" dirty="0" smtClean="0"/>
              <a:t>or </a:t>
            </a:r>
            <a:r>
              <a:rPr lang="ko-KR" altLang="en-US" sz="1300" dirty="0" smtClean="0"/>
              <a:t>카테고리로 설정</a:t>
            </a:r>
            <a:endParaRPr lang="ko-KR" altLang="en-US" sz="13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4508773" cy="84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3212976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공공데이터 </a:t>
            </a:r>
            <a:r>
              <a:rPr lang="ko-KR" altLang="en-US" sz="1200" dirty="0" err="1" smtClean="0"/>
              <a:t>포털을</a:t>
            </a:r>
            <a:r>
              <a:rPr lang="ko-KR" altLang="en-US" sz="1200" dirty="0" smtClean="0"/>
              <a:t> 이용해 전국 </a:t>
            </a:r>
            <a:r>
              <a:rPr lang="ko-KR" altLang="en-US" sz="1200" dirty="0" err="1" smtClean="0"/>
              <a:t>오토캠핑장</a:t>
            </a:r>
            <a:r>
              <a:rPr lang="ko-KR" altLang="en-US" sz="1200" dirty="0" smtClean="0"/>
              <a:t> 검색 기능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731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490066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로그인 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908720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카카오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네이버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로그인 연동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4059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184" y="188640"/>
            <a:ext cx="946448" cy="225886"/>
          </a:xfrm>
        </p:spPr>
        <p:txBody>
          <a:bodyPr>
            <a:normAutofit fontScale="90000"/>
          </a:bodyPr>
          <a:lstStyle/>
          <a:p>
            <a:r>
              <a:rPr lang="ko-KR" altLang="en-US" sz="1700" dirty="0" smtClean="0"/>
              <a:t>연결방식</a:t>
            </a:r>
            <a:endParaRPr lang="ko-KR" altLang="en-US" sz="17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80" y="2861674"/>
            <a:ext cx="1535571" cy="230425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2041" y="3312697"/>
            <a:ext cx="1368152" cy="1999004"/>
            <a:chOff x="467544" y="3584089"/>
            <a:chExt cx="1512168" cy="226913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3584089"/>
              <a:ext cx="1512168" cy="226913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3584089"/>
              <a:ext cx="360040" cy="540271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64" y="576393"/>
            <a:ext cx="1166242" cy="1502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663072" y="1656513"/>
            <a:ext cx="967121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946118" y="1872537"/>
            <a:ext cx="94109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1024" y="1872537"/>
            <a:ext cx="86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bluetooth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3615400" y="2149536"/>
            <a:ext cx="720080" cy="947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831424" y="1728521"/>
            <a:ext cx="86409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79496" y="187253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wifi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103232" y="3744745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2103232" y="4176793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8497" y="4464825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호환성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28" name="오른쪽 화살표 27"/>
          <p:cNvSpPr/>
          <p:nvPr/>
        </p:nvSpPr>
        <p:spPr>
          <a:xfrm rot="3051062">
            <a:off x="4578728" y="1737848"/>
            <a:ext cx="1548645" cy="29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17391" y="148288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일방적 발신기능만 </a:t>
            </a:r>
            <a:r>
              <a:rPr lang="ko-KR" altLang="en-US" sz="1200" dirty="0" err="1" smtClean="0"/>
              <a:t>해도됨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알림기</a:t>
            </a:r>
            <a:r>
              <a:rPr lang="ko-KR" altLang="en-US" sz="1200" dirty="0" err="1"/>
              <a:t>능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2041" y="33126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24" name="TextBox 1023"/>
          <p:cNvSpPr txBox="1"/>
          <p:nvPr/>
        </p:nvSpPr>
        <p:spPr>
          <a:xfrm>
            <a:off x="2103232" y="5763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25" name="TextBox 1024"/>
          <p:cNvSpPr txBox="1"/>
          <p:nvPr/>
        </p:nvSpPr>
        <p:spPr>
          <a:xfrm>
            <a:off x="4427984" y="3429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27" name="TextBox 1026"/>
          <p:cNvSpPr txBox="1"/>
          <p:nvPr/>
        </p:nvSpPr>
        <p:spPr>
          <a:xfrm>
            <a:off x="664957" y="5165930"/>
            <a:ext cx="83615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번 기기에서 움직임 감지 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번 </a:t>
            </a:r>
            <a:r>
              <a:rPr lang="en-US" altLang="ko-KR" sz="1400" dirty="0" smtClean="0"/>
              <a:t>android(phone)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알림기능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추가적으로 </a:t>
            </a:r>
            <a:endParaRPr lang="en-US" altLang="ko-KR" sz="1400" dirty="0" smtClean="0"/>
          </a:p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번에 </a:t>
            </a:r>
            <a:r>
              <a:rPr lang="ko-KR" altLang="en-US" sz="1400" dirty="0" err="1" smtClean="0"/>
              <a:t>알림기능이</a:t>
            </a:r>
            <a:r>
              <a:rPr lang="ko-KR" altLang="en-US" sz="1400" dirty="0" smtClean="0"/>
              <a:t> 작동 시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번에서도 </a:t>
            </a:r>
            <a:r>
              <a:rPr lang="ko-KR" altLang="en-US" sz="1400" dirty="0" err="1" smtClean="0"/>
              <a:t>알림기능</a:t>
            </a:r>
            <a:r>
              <a:rPr lang="ko-KR" altLang="en-US" sz="1400" dirty="0" smtClean="0"/>
              <a:t> 작동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도트매트릭스에 알림 표시 및 진동기능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		        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도트매트릭스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와이파이모듈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진동모듈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59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60648"/>
            <a:ext cx="2403722" cy="601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0648"/>
            <a:ext cx="2371234" cy="601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62" y="260648"/>
            <a:ext cx="2356934" cy="601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639" y="260648"/>
            <a:ext cx="1891361" cy="360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32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576063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Safety Camping</a:t>
            </a:r>
            <a:endParaRPr lang="ko-KR" altLang="en-US" sz="2800" dirty="0"/>
          </a:p>
        </p:txBody>
      </p:sp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1162024367"/>
              </p:ext>
            </p:extLst>
          </p:nvPr>
        </p:nvGraphicFramePr>
        <p:xfrm>
          <a:off x="323528" y="1196752"/>
          <a:ext cx="30963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71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54868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Safety camping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machine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930676"/>
            <a:ext cx="143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Version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935909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적외선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초음파 침입 감지기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1844824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침입 감지 알림 팔찌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332017"/>
            <a:ext cx="1709043" cy="25645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79" y="2417584"/>
            <a:ext cx="1204987" cy="18081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7" y="2276872"/>
            <a:ext cx="2213099" cy="332094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2627783" y="2633608"/>
            <a:ext cx="1080121" cy="688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28676" y="3641720"/>
            <a:ext cx="1223243" cy="723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7584" y="4896583"/>
            <a:ext cx="36359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초음파나 적외선 감지기를 통해 센서에 물체가 감지 시</a:t>
            </a:r>
            <a:endParaRPr lang="en-US" altLang="ko-KR" sz="1100" dirty="0" smtClean="0"/>
          </a:p>
          <a:p>
            <a:r>
              <a:rPr lang="ko-KR" altLang="en-US" sz="1100" dirty="0" smtClean="0"/>
              <a:t>휴대폰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알림 팔찌에 알림이 올 수 있게 하는 기능 구현</a:t>
            </a:r>
            <a:endParaRPr lang="en-US" altLang="ko-KR" sz="11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8024" y="4896583"/>
            <a:ext cx="40975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감지기에 물체 감지 시 </a:t>
            </a:r>
            <a:r>
              <a:rPr lang="en-US" altLang="ko-KR" sz="1100" dirty="0" smtClean="0"/>
              <a:t>Bluetooth</a:t>
            </a:r>
            <a:r>
              <a:rPr lang="ko-KR" altLang="en-US" sz="1100" dirty="0" smtClean="0"/>
              <a:t>로 휴대폰과 연동하여</a:t>
            </a:r>
            <a:endParaRPr lang="en-US" altLang="ko-KR" sz="1100" dirty="0" smtClean="0"/>
          </a:p>
          <a:p>
            <a:r>
              <a:rPr lang="ko-KR" altLang="en-US" sz="1100" dirty="0" smtClean="0"/>
              <a:t>위급상황 시 바로 긴급 연락망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지인 </a:t>
            </a:r>
            <a:r>
              <a:rPr lang="en-US" altLang="ko-KR" sz="1100" dirty="0" smtClean="0"/>
              <a:t>or </a:t>
            </a:r>
            <a:r>
              <a:rPr lang="ko-KR" altLang="en-US" sz="1100" dirty="0" smtClean="0"/>
              <a:t>경찰서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에 바로 전화가</a:t>
            </a:r>
            <a:endParaRPr lang="en-US" altLang="ko-KR" sz="1100" dirty="0" smtClean="0"/>
          </a:p>
          <a:p>
            <a:r>
              <a:rPr lang="ko-KR" altLang="en-US" sz="1100" dirty="0" smtClean="0"/>
              <a:t>갈 수 있도록 하는 기능 구현</a:t>
            </a:r>
            <a:endParaRPr lang="en-US" altLang="ko-KR" sz="11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73431"/>
            <a:ext cx="1960353" cy="111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61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62068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/>
              <a:t>용품 대여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반납 안내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15430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71800" y="1340768"/>
            <a:ext cx="5957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리스트 형식으로 용품 대여 및 반납 방법 설명과 </a:t>
            </a:r>
            <a:r>
              <a:rPr lang="ko-KR" altLang="en-US" sz="1300" dirty="0" err="1" smtClean="0"/>
              <a:t>렌탈</a:t>
            </a:r>
            <a:r>
              <a:rPr lang="ko-KR" altLang="en-US" sz="1300" dirty="0" smtClean="0"/>
              <a:t> 할 수 있는 용품들 소개</a:t>
            </a:r>
            <a:endParaRPr lang="en-US" altLang="ko-KR" sz="1300" dirty="0" smtClean="0"/>
          </a:p>
          <a:p>
            <a:r>
              <a:rPr lang="ko-KR" altLang="en-US" sz="1300" dirty="0" smtClean="0"/>
              <a:t>각 </a:t>
            </a:r>
            <a:r>
              <a:rPr lang="ko-KR" altLang="en-US" sz="1300" dirty="0" err="1" smtClean="0"/>
              <a:t>카테고리별로</a:t>
            </a:r>
            <a:r>
              <a:rPr lang="ko-KR" altLang="en-US" sz="1300" dirty="0" smtClean="0"/>
              <a:t> 게시물 검색 기능 구현</a:t>
            </a:r>
            <a:endParaRPr lang="ko-KR" altLang="en-US" sz="1300" dirty="0"/>
          </a:p>
        </p:txBody>
      </p:sp>
      <p:pic>
        <p:nvPicPr>
          <p:cNvPr id="2051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32856"/>
            <a:ext cx="3372248" cy="199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65780" y="1871246"/>
            <a:ext cx="4690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예시</a:t>
            </a:r>
            <a:r>
              <a:rPr lang="en-US" altLang="ko-KR" sz="1100" dirty="0" smtClean="0"/>
              <a:t>)   </a:t>
            </a:r>
            <a:r>
              <a:rPr lang="ko-KR" altLang="en-US" sz="1100" dirty="0" smtClean="0"/>
              <a:t>사진에 마우스오른쪽 </a:t>
            </a:r>
            <a:r>
              <a:rPr lang="en-US" altLang="ko-KR" sz="1100" dirty="0" smtClean="0"/>
              <a:t>-&gt; </a:t>
            </a:r>
            <a:r>
              <a:rPr lang="ko-KR" altLang="en-US" sz="1100" dirty="0" smtClean="0"/>
              <a:t>하이퍼링크 열기 하면 홈페이지 접속됨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0514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6834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캠핑용품 판매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14165"/>
            <a:ext cx="4871864" cy="71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348880"/>
            <a:ext cx="698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아이콘 형식으로 </a:t>
            </a:r>
            <a:r>
              <a:rPr lang="ko-KR" altLang="en-US" dirty="0" err="1" smtClean="0"/>
              <a:t>카테고리별로</a:t>
            </a:r>
            <a:r>
              <a:rPr lang="ko-KR" altLang="en-US" dirty="0" smtClean="0"/>
              <a:t> 묶어서 쉽고 간편하게 리스트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96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6926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텐트 설치 방법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99592" y="1268760"/>
            <a:ext cx="42306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YouTube</a:t>
            </a:r>
            <a:r>
              <a:rPr lang="ko-KR" altLang="en-US" sz="1100" dirty="0" smtClean="0"/>
              <a:t>를 통해 영상으로 쉽게 텐트 설치 방법을 링크해주고</a:t>
            </a:r>
            <a:endParaRPr lang="en-US" altLang="ko-KR" sz="1100" dirty="0" smtClean="0"/>
          </a:p>
          <a:p>
            <a:r>
              <a:rPr lang="ko-KR" altLang="en-US" sz="1100" dirty="0" smtClean="0"/>
              <a:t>가능하면 텐트 종류별로 영상이나 사진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후기를 같이 링크해줘서</a:t>
            </a:r>
            <a:endParaRPr lang="en-US" altLang="ko-KR" sz="1100" dirty="0" smtClean="0"/>
          </a:p>
          <a:p>
            <a:r>
              <a:rPr lang="ko-KR" altLang="en-US" sz="1100" dirty="0" smtClean="0"/>
              <a:t>편하게 볼 수 있게 구현</a:t>
            </a:r>
            <a:endParaRPr lang="ko-KR" altLang="en-U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4221382" cy="417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32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1300" dirty="0" smtClean="0"/>
              <a:t>커뮤니티</a:t>
            </a:r>
            <a:endParaRPr lang="ko-KR" alt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052736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자유게시판 형식으로 회원들끼리 정보공유 및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친목 개인적인 </a:t>
            </a:r>
            <a:r>
              <a:rPr lang="en-US" altLang="ko-KR" sz="1300" dirty="0" smtClean="0"/>
              <a:t>Q &amp; A </a:t>
            </a:r>
            <a:r>
              <a:rPr lang="ko-KR" altLang="en-US" sz="1300" dirty="0" smtClean="0"/>
              <a:t>할 수 있게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기능 구현과 첨부파일 올릴 수 있는 기능 구현</a:t>
            </a:r>
            <a:endParaRPr lang="ko-KR" altLang="en-US" sz="13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14859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23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문의하기 </a:t>
            </a:r>
            <a:r>
              <a:rPr lang="en-US" altLang="ko-KR" sz="2000" dirty="0" smtClean="0"/>
              <a:t>// FAQ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176001" y="1202570"/>
            <a:ext cx="47949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/>
              <a:t>카카오톡이나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네이버</a:t>
            </a:r>
            <a:r>
              <a:rPr lang="ko-KR" altLang="en-US" sz="1300" dirty="0" smtClean="0"/>
              <a:t> 연동 후 </a:t>
            </a:r>
            <a:r>
              <a:rPr lang="en-US" altLang="ko-KR" sz="1300" dirty="0" smtClean="0"/>
              <a:t>1</a:t>
            </a:r>
            <a:r>
              <a:rPr lang="ko-KR" altLang="en-US" sz="1300" dirty="0" smtClean="0"/>
              <a:t>대</a:t>
            </a:r>
            <a:r>
              <a:rPr lang="en-US" altLang="ko-KR" sz="1300" dirty="0" smtClean="0"/>
              <a:t>1 </a:t>
            </a:r>
            <a:r>
              <a:rPr lang="ko-KR" altLang="en-US" sz="1300" dirty="0" smtClean="0"/>
              <a:t>문의 기능 구현</a:t>
            </a:r>
            <a:endParaRPr lang="en-US" altLang="ko-KR" sz="1300" dirty="0" smtClean="0"/>
          </a:p>
          <a:p>
            <a:r>
              <a:rPr lang="en-US" altLang="ko-KR" sz="1300" dirty="0" smtClean="0"/>
              <a:t>View </a:t>
            </a:r>
            <a:r>
              <a:rPr lang="ko-KR" altLang="en-US" sz="1300" dirty="0" smtClean="0"/>
              <a:t>배너기능으로 오른쪽이나 왼쪽 빈 공간에 고정배너 구현</a:t>
            </a:r>
            <a:endParaRPr lang="en-US" altLang="ko-KR" sz="13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6001" y="4221088"/>
            <a:ext cx="32672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자주 </a:t>
            </a:r>
            <a:r>
              <a:rPr lang="ko-KR" altLang="en-US" sz="1300" dirty="0"/>
              <a:t>묻</a:t>
            </a:r>
            <a:r>
              <a:rPr lang="ko-KR" altLang="en-US" sz="1300" dirty="0" smtClean="0"/>
              <a:t>는 질문을 모아서 볼 수 있게 구현</a:t>
            </a:r>
            <a:endParaRPr lang="ko-KR" altLang="en-US" sz="13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01" y="1772816"/>
            <a:ext cx="9906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35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317</Words>
  <Application>Microsoft Office PowerPoint</Application>
  <PresentationFormat>화면 슬라이드 쇼(4:3)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Safety camping의 필요성</vt:lpstr>
      <vt:lpstr>PowerPoint 프레젠테이션</vt:lpstr>
      <vt:lpstr>Safety Camping</vt:lpstr>
      <vt:lpstr>PowerPoint 프레젠테이션</vt:lpstr>
      <vt:lpstr>PowerPoint 프레젠테이션</vt:lpstr>
      <vt:lpstr>PowerPoint 프레젠테이션</vt:lpstr>
      <vt:lpstr>PowerPoint 프레젠테이션</vt:lpstr>
      <vt:lpstr>커뮤니티</vt:lpstr>
      <vt:lpstr>문의하기 // FAQ</vt:lpstr>
      <vt:lpstr>사용 후기, 쓰레기 줍기나 캠핑 후 정리</vt:lpstr>
      <vt:lpstr>Etc 추가 아이디어</vt:lpstr>
      <vt:lpstr>로그인 </vt:lpstr>
      <vt:lpstr>연결방식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Camping</dc:title>
  <dc:creator>hanul</dc:creator>
  <cp:lastModifiedBy>hanul</cp:lastModifiedBy>
  <cp:revision>13</cp:revision>
  <dcterms:created xsi:type="dcterms:W3CDTF">2021-11-17T00:43:12Z</dcterms:created>
  <dcterms:modified xsi:type="dcterms:W3CDTF">2021-11-24T00:20:15Z</dcterms:modified>
</cp:coreProperties>
</file>