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0" r:id="rId4"/>
    <p:sldId id="275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9" d="100"/>
          <a:sy n="99" d="100"/>
        </p:scale>
        <p:origin x="-16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A32962-3DC0-4AB3-9B46-6257B204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7BF844F-B4E2-4809-87ED-A06F6924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0C1D9C-BD05-4523-86A3-4FCAAD67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A46766-A74E-4964-B7D9-CAE6B1A2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C3EE35E-4B78-4AF3-98EB-A5B26BF5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3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098163-22D5-4CB0-8A52-3F7713FC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9D523E5-5E4B-4773-9CE9-B513AB04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728DF9-C461-4FAC-A0CF-2E44D7A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8A0133-6F5E-4AF0-9FE4-8879B233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EC6DE3-D534-49FE-ABB1-CD646AA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D008E72-1F97-4BEA-A8C3-1AF62035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F7C3D95-1159-4ED9-B75A-A3B37A1EB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A2385D-6787-4D24-92E7-22BADD00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F822A30-7D40-4B46-98A8-C02DF68B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3FC28D-08F5-423B-A06F-FE1284C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40F424-2CA6-4DA8-9B8B-87879C26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310EDE-A7D1-447C-A97D-E97E5D2C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26E428-5638-49B9-9774-CCBA900E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F82470-CBFE-4CB0-92B8-E25800B0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EDC7B3-30F2-4713-9ED4-DB43F7AE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46F288-BC9D-4D1D-BB75-45B9D087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85E322-8CDA-4A8A-9261-04F9E653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E618C0-AF03-4E62-9022-9D2B798E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824A3D-E998-4995-856C-F5A504AD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2BF544-B4FB-42B2-BA8C-E1B3D22F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B9FCF8-979B-479E-BE85-7DAF0316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40600F-AA06-4F2C-B4DB-AE9F9B07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DA5DFD6-D104-40F8-BEDF-0F2A8CBD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D962E9-F7E4-4029-88D0-8BDD182B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3DD8496-1AE4-436E-A1AE-A0BCA509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671BB3-A561-495E-A779-AED3052A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F83321-9310-4786-9AC8-72A95CD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B0A1E3-D9D3-4B41-9682-BC99DA9A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AD3A81-3CCB-4444-B886-A0704AE1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B600140-AB46-4B97-ADF1-1896E9C22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48F027A-5AB7-4D28-9110-4A1FB213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06F367B-23ED-466F-ADDC-7DAC7266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A84D1BB-29DC-4822-B482-193D32CF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1407539-B877-4A30-92BD-BB6D091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7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E6D7D8-3187-4F5F-9F90-1C9A2260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18D3402-B49A-4CC2-B5F5-FEC8E81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D056B89-79E5-4763-B8D4-871ACB6B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5A66EA6-F4C6-4BDF-B462-ECA2A240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96DEC57-B3AF-46DB-BFA5-36EA2D18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E438C98-B6CB-4423-85F8-68CB4DD2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603FCB-580E-4FB5-A1A2-F9A67AFA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AA592-F365-48FD-B828-11ECE1D6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8297538-A6F3-4865-AC37-86C6C44D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8125F3-7048-448C-9791-8154FD1E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AC99925-83DE-4C16-A328-3BFBD92E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71AA5B-4C53-4A4B-847B-ECA8963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0E11ADD-AB9C-48A8-B355-EC6ECBAB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1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2DB5B9-A352-4767-98B5-F4225B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A72F341-1C3B-4B73-8CDC-297C45B87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A605F3B-0BC8-4D1F-B0ED-69F4005E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A4AE304-0BE9-4ED4-B433-1886A0B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D77D46-C234-4530-A875-8C4ADE69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67EAF13-ED92-4192-90FF-D627DC6B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6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C4F54F6-94F6-4419-AF5F-FF49FB4A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80FA24-194E-4FA5-A893-A0E7664A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3450FB-0A4F-4DD7-80ED-A9277E3E0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440A-5CFB-4BCD-AD97-CD6D6BCD0B90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DE52B6-A06C-496C-ABA2-CC90B929B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069289A-4DC1-46D0-87F6-CE6B3C7B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EBC2F3-057A-43B9-B378-60D5D781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EC7F512-7F2D-4D3B-BA01-2E8D52280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 descr="파란색 빛망울이 있는 추상적 배경">
            <a:extLst>
              <a:ext uri="{FF2B5EF4-FFF2-40B4-BE49-F238E27FC236}">
                <a16:creationId xmlns:a16="http://schemas.microsoft.com/office/drawing/2014/main" xmlns="" id="{E8F57FAC-0DCF-4D9D-9EAA-057EA4972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b="1323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F1A2B6-F15B-4250-AB90-1E272ECFD54E}"/>
              </a:ext>
            </a:extLst>
          </p:cNvPr>
          <p:cNvSpPr txBox="1"/>
          <p:nvPr/>
        </p:nvSpPr>
        <p:spPr>
          <a:xfrm>
            <a:off x="2948343" y="2594242"/>
            <a:ext cx="6295313" cy="132343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방명록 </a:t>
            </a:r>
            <a:r>
              <a:rPr lang="en-US" altLang="ko-KR" sz="2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(notice)</a:t>
            </a:r>
            <a:r>
              <a:rPr lang="ko-KR" altLang="en-US" sz="4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40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accent4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000" dirty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</p:spTree>
    <p:extLst>
      <p:ext uri="{BB962C8B-B14F-4D97-AF65-F5344CB8AC3E}">
        <p14:creationId xmlns:p14="http://schemas.microsoft.com/office/powerpoint/2010/main" val="21316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06B8E2-0F52-4988-8522-47FE25051279}"/>
              </a:ext>
            </a:extLst>
          </p:cNvPr>
          <p:cNvSpPr txBox="1"/>
          <p:nvPr/>
        </p:nvSpPr>
        <p:spPr>
          <a:xfrm>
            <a:off x="225879" y="0"/>
            <a:ext cx="11144250" cy="688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rgbClr val="FFC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C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공지사항 </a:t>
            </a:r>
            <a:r>
              <a:rPr lang="en-US" altLang="ko-KR" sz="1400" b="1" kern="0" spc="0" dirty="0">
                <a:solidFill>
                  <a:srgbClr val="FFC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Table </a:t>
            </a:r>
            <a:r>
              <a:rPr lang="ko-KR" altLang="en-US" sz="1400" b="1" kern="0" spc="0" dirty="0">
                <a:solidFill>
                  <a:srgbClr val="FFC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ko-KR" altLang="en-US" sz="1400" kern="0" spc="0" dirty="0">
              <a:solidFill>
                <a:srgbClr val="FFC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table notice (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 constraint 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notice_id_pk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primary key,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varchar2(300) not null,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varchar2(4000) not null,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writer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varchar2(50) not null 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constraint 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notice_writer_fk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references member(id) on delete cascade, 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 회원의 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endParaRPr lang="en-US" altLang="ko-KR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writedate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 default 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sysdate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readcnt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 default </a:t>
            </a:r>
            <a:r>
              <a:rPr lang="en-US" altLang="ko-KR" sz="1400" b="1" kern="0" spc="0" dirty="0" smtClean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filename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varchar2(300),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filepath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varchar2(500)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kern="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rgbClr val="FFFF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FF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공지사항 </a:t>
            </a:r>
            <a:r>
              <a:rPr lang="en-US" altLang="ko-KR" sz="1400" b="1" kern="0" spc="0" dirty="0">
                <a:solidFill>
                  <a:srgbClr val="FFFF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Table </a:t>
            </a:r>
            <a:r>
              <a:rPr lang="ko-KR" altLang="en-US" sz="1400" b="1" kern="0" spc="0" dirty="0">
                <a:solidFill>
                  <a:srgbClr val="FFFF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ko-KR" altLang="en-US" sz="1400" kern="0" spc="0" dirty="0">
              <a:solidFill>
                <a:srgbClr val="FFFF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table notice (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number,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	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시퀀스에 해당하는 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(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varchar2(300) not null,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제목</a:t>
            </a:r>
            <a:endParaRPr lang="ko-KR" altLang="en-US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varchar2(4000) not null,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</a:t>
            </a:r>
            <a:endParaRPr lang="ko-KR" altLang="en-US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writer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varchar2(50) not null,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 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여긴 작성한 사람의 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b="1" kern="0" spc="0" dirty="0" err="1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들어감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writedate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 default 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sysdate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작성일자 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날짜 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자동처리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readcnt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 default </a:t>
            </a:r>
            <a:r>
              <a:rPr lang="en-US" altLang="ko-KR" sz="1400" b="1" kern="0" spc="0" dirty="0" smtClean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조회수 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기본값 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 0)</a:t>
            </a:r>
            <a:endParaRPr lang="ko-KR" altLang="en-US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filename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varchar2(300),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첨부 파일명</a:t>
            </a:r>
            <a:endParaRPr lang="ko-KR" altLang="en-US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filepath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varchar2(500),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첨부 파일경로</a:t>
            </a:r>
            <a:endParaRPr lang="ko-KR" altLang="en-US" sz="1400" b="1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constraint 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notice_id_pk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primary key(id),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constraint 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notice_writer_fk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foreign key(writer) references member(id) on delete cascade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writer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400" b="1" kern="0" spc="0" dirty="0" err="1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s_member</a:t>
            </a:r>
            <a:r>
              <a:rPr lang="en-US" altLang="ko-KR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table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pk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(id)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400" b="1" kern="0" spc="0" dirty="0" err="1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fk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키로 지정</a:t>
            </a:r>
            <a:endParaRPr lang="ko-KR" altLang="en-US" sz="1400" kern="0" spc="0" dirty="0">
              <a:solidFill>
                <a:schemeClr val="accent4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member 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있는 </a:t>
            </a:r>
            <a:r>
              <a:rPr lang="en-US" altLang="ko-KR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들어갈 수 있도록 외래키로 지정 </a:t>
            </a:r>
            <a:r>
              <a:rPr lang="en-US" altLang="ko-KR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참고하도록</a:t>
            </a:r>
            <a:r>
              <a:rPr lang="en-US" altLang="ko-KR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kern="0" spc="0" dirty="0">
              <a:solidFill>
                <a:schemeClr val="accent4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 on delete cascade : pk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</a:t>
            </a:r>
            <a:r>
              <a:rPr lang="ko-KR" altLang="en-US" sz="1400" b="1" kern="0" spc="0" dirty="0" err="1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삭제시</a:t>
            </a:r>
            <a:r>
              <a:rPr lang="ko-KR" altLang="en-US" sz="1400" b="1" kern="0" spc="0" dirty="0">
                <a:solidFill>
                  <a:schemeClr val="accent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연결된 값 삭제되게 하는 옵션</a:t>
            </a:r>
            <a:endParaRPr lang="ko-KR" altLang="en-US" sz="1400" kern="0" spc="0" dirty="0">
              <a:solidFill>
                <a:schemeClr val="accent4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1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1778E9-1F6F-437E-B9FD-EEAC67A9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333625"/>
            <a:ext cx="10010775" cy="2190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944DCA-FF56-4D26-82E0-BAEF980C834C}"/>
              </a:ext>
            </a:extLst>
          </p:cNvPr>
          <p:cNvSpPr txBox="1"/>
          <p:nvPr/>
        </p:nvSpPr>
        <p:spPr>
          <a:xfrm>
            <a:off x="775579" y="863084"/>
            <a:ext cx="6530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공지사항 목록 화면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list.jsp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_ </a:t>
            </a:r>
            <a:r>
              <a:rPr lang="en-US" altLang="ko-KR" sz="2400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list.no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A43D46-BB66-44E2-9503-8851DE959B49}"/>
              </a:ext>
            </a:extLst>
          </p:cNvPr>
          <p:cNvSpPr txBox="1"/>
          <p:nvPr/>
        </p:nvSpPr>
        <p:spPr>
          <a:xfrm>
            <a:off x="6871580" y="0"/>
            <a:ext cx="53204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방명록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(Board)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831A212-D244-4F66-A546-01DB66DFC943}"/>
              </a:ext>
            </a:extLst>
          </p:cNvPr>
          <p:cNvSpPr txBox="1"/>
          <p:nvPr/>
        </p:nvSpPr>
        <p:spPr>
          <a:xfrm>
            <a:off x="1271153" y="1946161"/>
            <a:ext cx="16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(“/list.bo”)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8D4447-AC86-4177-B6B5-AB47C1A52C3B}"/>
              </a:ext>
            </a:extLst>
          </p:cNvPr>
          <p:cNvSpPr txBox="1"/>
          <p:nvPr/>
        </p:nvSpPr>
        <p:spPr>
          <a:xfrm>
            <a:off x="3561914" y="3051736"/>
            <a:ext cx="2552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service.board_list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4723556-862E-4C44-8010-14E2A5B79A15}"/>
              </a:ext>
            </a:extLst>
          </p:cNvPr>
          <p:cNvSpPr txBox="1"/>
          <p:nvPr/>
        </p:nvSpPr>
        <p:spPr>
          <a:xfrm>
            <a:off x="3677404" y="2574900"/>
            <a:ext cx="23431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BoardController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36ECEFC-6724-429D-936C-7983A536FFEA}"/>
              </a:ext>
            </a:extLst>
          </p:cNvPr>
          <p:cNvSpPr/>
          <p:nvPr/>
        </p:nvSpPr>
        <p:spPr>
          <a:xfrm>
            <a:off x="1347353" y="2462368"/>
            <a:ext cx="1485900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Client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list.jsp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7FE4DD2-55BE-4962-A01E-CF38F4D4E573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2090303" y="2284715"/>
            <a:ext cx="0" cy="1776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9BE26FE-5F2E-4070-8FA7-BE4F7082CEF5}"/>
              </a:ext>
            </a:extLst>
          </p:cNvPr>
          <p:cNvSpPr txBox="1"/>
          <p:nvPr/>
        </p:nvSpPr>
        <p:spPr>
          <a:xfrm>
            <a:off x="7437881" y="2574901"/>
            <a:ext cx="2600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ServiceImpl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8095A387-0C06-4105-A198-BD07A2EF4388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 flipV="1">
            <a:off x="6114614" y="2759567"/>
            <a:ext cx="1323267" cy="4614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2991014-2D11-4DB9-8AAF-6762DD564B70}"/>
              </a:ext>
            </a:extLst>
          </p:cNvPr>
          <p:cNvSpPr txBox="1"/>
          <p:nvPr/>
        </p:nvSpPr>
        <p:spPr>
          <a:xfrm>
            <a:off x="7623616" y="3029428"/>
            <a:ext cx="221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dao.board_list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474B283-52E8-4963-950E-DA1047F4BE75}"/>
              </a:ext>
            </a:extLst>
          </p:cNvPr>
          <p:cNvSpPr txBox="1"/>
          <p:nvPr/>
        </p:nvSpPr>
        <p:spPr>
          <a:xfrm>
            <a:off x="7990329" y="5056204"/>
            <a:ext cx="14859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BoardDAO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1091DA02-596F-45A1-A65B-75063D254A8C}"/>
              </a:ext>
            </a:extLst>
          </p:cNvPr>
          <p:cNvCxnSpPr>
            <a:cxnSpLocks/>
            <a:stCxn id="29" idx="3"/>
            <a:endCxn id="31" idx="3"/>
          </p:cNvCxnSpPr>
          <p:nvPr/>
        </p:nvCxnSpPr>
        <p:spPr>
          <a:xfrm flipH="1">
            <a:off x="9476229" y="3198705"/>
            <a:ext cx="366713" cy="2042165"/>
          </a:xfrm>
          <a:prstGeom prst="bentConnector3">
            <a:avLst>
              <a:gd name="adj1" fmla="val -6233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4D5C220-ABAE-4484-8006-383BB0BB691D}"/>
              </a:ext>
            </a:extLst>
          </p:cNvPr>
          <p:cNvSpPr txBox="1"/>
          <p:nvPr/>
        </p:nvSpPr>
        <p:spPr>
          <a:xfrm>
            <a:off x="3873855" y="5425536"/>
            <a:ext cx="1616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&lt;select ~~~ &gt; 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select ~~~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&lt;/select&gt;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7B96964-796D-4651-A835-1B9684D22049}"/>
              </a:ext>
            </a:extLst>
          </p:cNvPr>
          <p:cNvSpPr txBox="1"/>
          <p:nvPr/>
        </p:nvSpPr>
        <p:spPr>
          <a:xfrm>
            <a:off x="3873855" y="5033354"/>
            <a:ext cx="197516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board-mapper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DEB5FB2-7CB3-46EC-9609-BD3640D7159B}"/>
              </a:ext>
            </a:extLst>
          </p:cNvPr>
          <p:cNvSpPr txBox="1"/>
          <p:nvPr/>
        </p:nvSpPr>
        <p:spPr>
          <a:xfrm>
            <a:off x="6503236" y="4632455"/>
            <a:ext cx="4460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sql.selectList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board.mapper.list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27641093-D05C-42D8-A3D3-28F693A6EB9F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 flipV="1">
            <a:off x="5849022" y="4801732"/>
            <a:ext cx="654215" cy="4162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5295E898-BE0E-470B-A9D0-D65C13CBBAD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909453" y="2115438"/>
            <a:ext cx="767951" cy="64412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1A6732A8-5A78-4365-9AA6-D29C998ABD7B}"/>
              </a:ext>
            </a:extLst>
          </p:cNvPr>
          <p:cNvCxnSpPr>
            <a:cxnSpLocks/>
            <a:stCxn id="35" idx="3"/>
            <a:endCxn id="31" idx="2"/>
          </p:cNvCxnSpPr>
          <p:nvPr/>
        </p:nvCxnSpPr>
        <p:spPr>
          <a:xfrm flipV="1">
            <a:off x="5490726" y="5425536"/>
            <a:ext cx="3242553" cy="41549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xmlns="" id="{944678FA-7367-4107-8621-718EB68DDC38}"/>
              </a:ext>
            </a:extLst>
          </p:cNvPr>
          <p:cNvCxnSpPr>
            <a:cxnSpLocks/>
            <a:stCxn id="31" idx="2"/>
            <a:endCxn id="25" idx="3"/>
          </p:cNvCxnSpPr>
          <p:nvPr/>
        </p:nvCxnSpPr>
        <p:spPr>
          <a:xfrm rot="5400000" flipH="1" flipV="1">
            <a:off x="8052757" y="3440088"/>
            <a:ext cx="2665969" cy="1304927"/>
          </a:xfrm>
          <a:prstGeom prst="bentConnector4">
            <a:avLst>
              <a:gd name="adj1" fmla="val -15367"/>
              <a:gd name="adj2" fmla="val 17232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xmlns="" id="{CF3B7828-9B40-4E6E-96C7-53AD790CE7E2}"/>
              </a:ext>
            </a:extLst>
          </p:cNvPr>
          <p:cNvCxnSpPr>
            <a:cxnSpLocks/>
            <a:stCxn id="25" idx="0"/>
            <a:endCxn id="14" idx="0"/>
          </p:cNvCxnSpPr>
          <p:nvPr/>
        </p:nvCxnSpPr>
        <p:spPr>
          <a:xfrm rot="16200000" flipV="1">
            <a:off x="6793512" y="630368"/>
            <a:ext cx="1" cy="3889065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29F74849-7864-4943-A3D4-8E5E5922804B}"/>
              </a:ext>
            </a:extLst>
          </p:cNvPr>
          <p:cNvSpPr txBox="1"/>
          <p:nvPr/>
        </p:nvSpPr>
        <p:spPr>
          <a:xfrm>
            <a:off x="3561914" y="3451331"/>
            <a:ext cx="2102642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model(“”, list);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xmlns="" id="{704CC455-A2D7-431E-8DAD-F1533D54F589}"/>
              </a:ext>
            </a:extLst>
          </p:cNvPr>
          <p:cNvCxnSpPr>
            <a:cxnSpLocks/>
            <a:stCxn id="113" idx="2"/>
            <a:endCxn id="15" idx="4"/>
          </p:cNvCxnSpPr>
          <p:nvPr/>
        </p:nvCxnSpPr>
        <p:spPr>
          <a:xfrm rot="5400000">
            <a:off x="3272578" y="2607610"/>
            <a:ext cx="158383" cy="2522932"/>
          </a:xfrm>
          <a:prstGeom prst="bentConnector3">
            <a:avLst>
              <a:gd name="adj1" fmla="val 244334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463F76B3-8E0A-483B-9E16-34109EF530B9}"/>
              </a:ext>
            </a:extLst>
          </p:cNvPr>
          <p:cNvSpPr/>
          <p:nvPr/>
        </p:nvSpPr>
        <p:spPr>
          <a:xfrm>
            <a:off x="2444021" y="2233843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657AED3B-1B35-4214-8228-7F15ACF854C2}"/>
              </a:ext>
            </a:extLst>
          </p:cNvPr>
          <p:cNvSpPr/>
          <p:nvPr/>
        </p:nvSpPr>
        <p:spPr>
          <a:xfrm>
            <a:off x="3677404" y="2158337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3122DD9C-64B4-4A29-B40E-A21FB5260747}"/>
              </a:ext>
            </a:extLst>
          </p:cNvPr>
          <p:cNvSpPr/>
          <p:nvPr/>
        </p:nvSpPr>
        <p:spPr>
          <a:xfrm>
            <a:off x="6718700" y="3051736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A75E595D-26EB-41DC-9F59-276D6D2C5F64}"/>
              </a:ext>
            </a:extLst>
          </p:cNvPr>
          <p:cNvSpPr/>
          <p:nvPr/>
        </p:nvSpPr>
        <p:spPr>
          <a:xfrm>
            <a:off x="9615321" y="3410471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37433A87-20B8-40E5-9B88-28665B0D0DDD}"/>
              </a:ext>
            </a:extLst>
          </p:cNvPr>
          <p:cNvSpPr/>
          <p:nvPr/>
        </p:nvSpPr>
        <p:spPr>
          <a:xfrm>
            <a:off x="6195567" y="5021641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C40A38E8-6598-4916-8C4F-073036CB8416}"/>
              </a:ext>
            </a:extLst>
          </p:cNvPr>
          <p:cNvSpPr/>
          <p:nvPr/>
        </p:nvSpPr>
        <p:spPr>
          <a:xfrm>
            <a:off x="5485753" y="5931833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D2EA884A-602F-4F79-880D-B289BF2AF7BF}"/>
              </a:ext>
            </a:extLst>
          </p:cNvPr>
          <p:cNvSpPr/>
          <p:nvPr/>
        </p:nvSpPr>
        <p:spPr>
          <a:xfrm>
            <a:off x="10459385" y="5350126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3F2CD633-7F3F-49F7-B006-80424D6C79EF}"/>
              </a:ext>
            </a:extLst>
          </p:cNvPr>
          <p:cNvSpPr/>
          <p:nvPr/>
        </p:nvSpPr>
        <p:spPr>
          <a:xfrm>
            <a:off x="8148769" y="1929950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EE7D8EBE-5723-4D5B-91AF-9F33B83B2A07}"/>
              </a:ext>
            </a:extLst>
          </p:cNvPr>
          <p:cNvSpPr/>
          <p:nvPr/>
        </p:nvSpPr>
        <p:spPr>
          <a:xfrm>
            <a:off x="3182492" y="3434577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235E4EC0-B28C-45DB-AB30-2D68E324339B}"/>
              </a:ext>
            </a:extLst>
          </p:cNvPr>
          <p:cNvSpPr/>
          <p:nvPr/>
        </p:nvSpPr>
        <p:spPr>
          <a:xfrm>
            <a:off x="1549551" y="4055263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4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  <p:bldP spid="25" grpId="0" animBg="1"/>
      <p:bldP spid="29" grpId="0"/>
      <p:bldP spid="31" grpId="0" animBg="1"/>
      <p:bldP spid="35" grpId="0"/>
      <p:bldP spid="37" grpId="0" animBg="1"/>
      <p:bldP spid="38" grpId="0"/>
      <p:bldP spid="11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5A9C78A-B3B8-4A68-BCE6-73F9DAA24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43349"/>
              </p:ext>
            </p:extLst>
          </p:nvPr>
        </p:nvGraphicFramePr>
        <p:xfrm>
          <a:off x="704661" y="2153962"/>
          <a:ext cx="10782678" cy="3196638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xmlns="" val="424930586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3485343123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314728192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222656915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4060174615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3960679435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Method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Parameter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Form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 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5628797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6002800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76970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6510801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0803928"/>
                  </a:ext>
                </a:extLst>
              </a:tr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98449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50B410-222B-4FFE-9B78-7A48CA3CE2C0}"/>
              </a:ext>
            </a:extLst>
          </p:cNvPr>
          <p:cNvSpPr txBox="1"/>
          <p:nvPr/>
        </p:nvSpPr>
        <p:spPr>
          <a:xfrm>
            <a:off x="704661" y="1161848"/>
            <a:ext cx="6530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공지사항 </a:t>
            </a:r>
            <a:r>
              <a:rPr lang="en-US" altLang="ko-KR" sz="2400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NoticeController</a:t>
            </a:r>
            <a:r>
              <a:rPr lang="en-US" altLang="ko-KR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1E44925-BD30-4111-AC45-11B0F68C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27945"/>
              </p:ext>
            </p:extLst>
          </p:nvPr>
        </p:nvGraphicFramePr>
        <p:xfrm>
          <a:off x="704661" y="2681607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xmlns="" val="281109047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135016788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384420550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2863219417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403157254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1310912145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 목록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/list.no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항목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 err="1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페이징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7181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927ED66B-DE72-4619-B41C-7441D99C7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41315"/>
              </p:ext>
            </p:extLst>
          </p:nvPr>
        </p:nvGraphicFramePr>
        <p:xfrm>
          <a:off x="704661" y="3219508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xmlns="" val="1140017633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135384851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2753821104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238282131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197462988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2903781532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등록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/insert.no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항목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파일첨부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 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63236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86DECB7-E0BC-4417-899A-935BB65E4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72072"/>
              </p:ext>
            </p:extLst>
          </p:nvPr>
        </p:nvGraphicFramePr>
        <p:xfrm>
          <a:off x="704661" y="3755663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xmlns="" val="319600324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15287080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406923008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288128224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2399916346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1813566234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조회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/detail.no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id=123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5617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B3C5FE27-4262-46A9-9536-2731B65AF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20587"/>
              </p:ext>
            </p:extLst>
          </p:nvPr>
        </p:nvGraphicFramePr>
        <p:xfrm>
          <a:off x="704661" y="4282730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xmlns="" val="367906578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3456836032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722720494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1722391530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356631258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6922030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삭제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/delete.no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Id=123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 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978957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E9C6ECF5-E780-4888-B549-15849113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2197"/>
              </p:ext>
            </p:extLst>
          </p:nvPr>
        </p:nvGraphicFramePr>
        <p:xfrm>
          <a:off x="704661" y="4819518"/>
          <a:ext cx="10782678" cy="532773"/>
        </p:xfrm>
        <a:graphic>
          <a:graphicData uri="http://schemas.openxmlformats.org/drawingml/2006/table">
            <a:tbl>
              <a:tblPr/>
              <a:tblGrid>
                <a:gridCol w="1797113">
                  <a:extLst>
                    <a:ext uri="{9D8B030D-6E8A-4147-A177-3AD203B41FA5}">
                      <a16:colId xmlns:a16="http://schemas.microsoft.com/office/drawing/2014/main" xmlns="" val="2643780703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869518669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148839431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2982794760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1521574508"/>
                    </a:ext>
                  </a:extLst>
                </a:gridCol>
                <a:gridCol w="1797113">
                  <a:extLst>
                    <a:ext uri="{9D8B030D-6E8A-4147-A177-3AD203B41FA5}">
                      <a16:colId xmlns:a16="http://schemas.microsoft.com/office/drawing/2014/main" xmlns="" val="3900619759"/>
                    </a:ext>
                  </a:extLst>
                </a:gridCol>
              </a:tblGrid>
              <a:tr h="5327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/update.no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</a:t>
                      </a: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항목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 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909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0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145</Words>
  <Application>Microsoft Office PowerPoint</Application>
  <PresentationFormat>사용자 지정</PresentationFormat>
  <Paragraphs>92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동일 장</dc:creator>
  <cp:lastModifiedBy>hanul</cp:lastModifiedBy>
  <cp:revision>6</cp:revision>
  <dcterms:created xsi:type="dcterms:W3CDTF">2022-01-05T01:32:03Z</dcterms:created>
  <dcterms:modified xsi:type="dcterms:W3CDTF">2022-01-07T09:20:20Z</dcterms:modified>
</cp:coreProperties>
</file>