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-16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E7B451-7190-4B61-9D9A-D78B58AC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2EC6858-611D-4678-93C3-9947D7435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D4FA740-A34D-4148-9C5D-043F0A9B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450552A-7FB7-4306-827C-6CC1082C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98CAD0-AEB8-4752-8BEE-22D65FFC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1338DF-2075-40E6-A71C-1DCCA8AC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03F58C2-B8FB-470E-ACFD-4A52F641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CBC9B0-AD53-437F-A359-7D9D54EE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FF3EC4-70E7-4DAE-8E7B-CA64CAA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ED4DE56-EA9C-4158-83DB-713D05CA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FF9C0EB-CF24-4EFE-9109-303659B7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8CD8BD2-C724-4655-8F6D-7434BEBF0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4D1BD70-64D5-4C71-8EA7-54824F57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7E0862-B84F-4C21-BDD0-373A0193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7D997A-AB95-472B-9847-BA09A007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9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D844D0-7E74-461F-92CE-9882EFBE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B909B0B-9F0A-49CD-8C5C-C899DF25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A9C5E9-6B90-4F05-A6E7-D4DBBA00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11D4E8-9F9E-453E-9A3D-7F5D8B4D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D30182-BB94-44A7-96A9-56FDA571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CBA758-6B14-4B97-B390-716CFEED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1E80DA-B6A2-41BD-8E0D-13A5161F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8C2169-9019-4D47-BE30-8B7EC931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F543F3C-3392-47D0-BC8B-F3DC41F7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739580-23E0-43A2-B4B9-DF5D7581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1130F2-502A-4FE5-8801-19F28BD9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28EB02-C9B2-46DC-9EB6-83367804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A2BEC8-ADF6-48BA-88A2-B5F1466B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BD96466-1D94-4999-BAC4-FE7E3EE9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C79344-368C-4081-A2E1-C495689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99A0B2D-61FE-43EC-88E4-4ECC4D4D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255548-C89D-4C13-B9DD-D2C5F93F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74074A-C8F0-4D29-A9A1-C100A5EE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928107D-1140-4A4B-A139-E42A5481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58C3394-F9AC-44A8-8ADB-02E15EFC1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21DEB28-9A61-4764-A7C2-420B825D0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504B4D0-A1AE-4CB0-AEF9-C1F71070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1FB9735-EF7C-4085-BDC1-C700D179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445ACFC-B77A-4905-9D84-E5630A22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3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379485-0F9B-4879-8330-10E8CC62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4EF7CCA-D10E-4684-8271-87C45859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6E5405F-D2AA-4F2E-A18B-1FD378D7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76BF06A-913E-4423-B5D4-9E279C02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47EC290-9BB0-4C7A-B260-1B2FF6A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E095378-276A-4821-A551-941CD45D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B4D4FA7-3C4B-482C-A1F1-D589C29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280B59-8CD1-4227-9745-2F977C71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0A3B74B-583E-4411-A1E6-052CCD24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FEE24CB-798B-4AA8-8585-E98879AA2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58193F-4CCB-47A0-9942-5D330A9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A4BBB2-12CA-4D13-9810-79C0CA35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0B5659-7651-4343-A728-B86123E9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6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7B1C0A-C830-42CF-B8E9-61074FFA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BE7F7AC-D8A1-457D-8224-2508CEFB8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D99F4E-E1FF-4DFB-A0F7-FAA56914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5A16442-1B3D-479F-9B3F-BB1831AD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156F8B2-FA80-41EB-BDE7-A9050408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D7BACB-3E61-4E17-99B4-1D35727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F22CA09-4799-4397-BE3E-F9A67806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105178-95A9-49C0-9AB0-1423D1864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271BC0-8BB3-49C3-83C5-0B4F8011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E18-7009-4F90-A723-650F31B741E9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F6D2711-8CE9-437E-BFFD-14259B0C9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202645-C508-487D-A0E6-04CE93908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F3BE-C720-4FBE-B478-CE03A0A9B6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파란색 빛망울이 있는 추상적 배경">
            <a:extLst>
              <a:ext uri="{FF2B5EF4-FFF2-40B4-BE49-F238E27FC236}">
                <a16:creationId xmlns:a16="http://schemas.microsoft.com/office/drawing/2014/main" xmlns="" id="{6888D29D-C0F5-4A12-A421-6E141790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368C2E-B22A-4FC2-8830-6EF98A7EE96F}"/>
              </a:ext>
            </a:extLst>
          </p:cNvPr>
          <p:cNvSpPr txBox="1"/>
          <p:nvPr/>
        </p:nvSpPr>
        <p:spPr>
          <a:xfrm>
            <a:off x="2412940" y="2105561"/>
            <a:ext cx="7366120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19050">
                  <a:noFill/>
                </a:ln>
                <a:solidFill>
                  <a:schemeClr val="accent2"/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방명록</a:t>
            </a:r>
            <a:r>
              <a:rPr lang="en-US" altLang="ko-KR" sz="2000" dirty="0">
                <a:ln w="19050">
                  <a:noFill/>
                </a:ln>
                <a:solidFill>
                  <a:schemeClr val="accent2"/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(notice)</a:t>
            </a:r>
            <a:r>
              <a:rPr lang="ko-KR" altLang="en-US" sz="4000" dirty="0">
                <a:ln w="19050">
                  <a:noFill/>
                </a:ln>
                <a:solidFill>
                  <a:schemeClr val="accent2"/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  <a:endParaRPr lang="en-US" altLang="ko-KR" sz="4000" dirty="0">
              <a:ln w="19050">
                <a:noFill/>
              </a:ln>
              <a:solidFill>
                <a:schemeClr val="accent2"/>
              </a:solidFill>
              <a:effectLst>
                <a:outerShdw blurRad="25400" dist="355600" dir="7680000" sy="30000" kx="1300200" algn="ctr" rotWithShape="0">
                  <a:schemeClr val="tx1">
                    <a:alpha val="83000"/>
                  </a:schemeClr>
                </a:outerShdw>
              </a:effectLst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algn="ctr"/>
            <a:r>
              <a:rPr lang="ko-KR" altLang="en-US" sz="4000" dirty="0">
                <a:ln w="19050">
                  <a:noFill/>
                </a:ln>
                <a:solidFill>
                  <a:schemeClr val="accent2"/>
                </a:solidFill>
                <a:effectLst>
                  <a:outerShdw blurRad="25400" dist="355600" dir="7680000" sy="30000" kx="1300200" algn="ctr" rotWithShape="0">
                    <a:schemeClr val="tx1">
                      <a:alpha val="83000"/>
                    </a:schemeClr>
                  </a:outerShdw>
                </a:effectLst>
                <a:latin typeface="궁서체" panose="02030609000101010101" pitchFamily="17" charset="-127"/>
                <a:ea typeface="궁서체" panose="02030609000101010101" pitchFamily="17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81839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BDAD5D-9C69-4CB5-85B8-5F0FD01F6B8D}"/>
              </a:ext>
            </a:extLst>
          </p:cNvPr>
          <p:cNvSpPr txBox="1"/>
          <p:nvPr/>
        </p:nvSpPr>
        <p:spPr>
          <a:xfrm>
            <a:off x="182879" y="1489417"/>
            <a:ext cx="8003178" cy="474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@Autowired private </a:t>
            </a:r>
            <a:r>
              <a:rPr lang="en-US" altLang="ko-KR" sz="1200" b="1" kern="0" spc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CommonService</a:t>
            </a:r>
            <a:r>
              <a:rPr lang="en-US" altLang="ko-KR" sz="1200" b="1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common;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kern="0" dirty="0">
              <a:solidFill>
                <a:srgbClr val="00B05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B05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B05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신규 공지사항 저장처리 요청</a:t>
            </a:r>
            <a:endParaRPr lang="ko-KR" altLang="en-US" sz="1200" kern="0" spc="0" dirty="0">
              <a:solidFill>
                <a:srgbClr val="00B05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@RequestMapping("/insert.no")</a:t>
            </a:r>
            <a:endParaRPr lang="en-US" altLang="ko-KR" sz="1200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String insert(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NoticeVO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MultipartFile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file,</a:t>
            </a:r>
            <a:r>
              <a:rPr lang="en-US" altLang="ko-KR" sz="1200" b="1" kern="0" spc="0" dirty="0"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ttpSession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session) {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된 사용자의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가져와 글쓴이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(writer)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담기 위한 처리</a:t>
            </a:r>
            <a:endParaRPr lang="en-US" altLang="ko-KR" sz="1200" b="1" kern="0" spc="0" dirty="0">
              <a:solidFill>
                <a:srgbClr val="008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 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MemberVO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member = (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MemberVO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session.getAttribute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loginInfo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 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vo.setWriter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member.getId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vo.setWriter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((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MemberVO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session.getAttribute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loginInfo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")).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getId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FF66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(!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file.isEmpty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) {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파일이 있는 경우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첨부 처리 부분</a:t>
            </a:r>
            <a:endParaRPr lang="ko-KR" altLang="en-US" sz="1200" b="1" kern="0" spc="0" dirty="0">
              <a:solidFill>
                <a:srgbClr val="FF66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FF66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vo.setFilename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file.getOriginalFilename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  <a:r>
              <a:rPr lang="en-US" altLang="ko-KR" sz="1200" b="1" kern="0" spc="0" dirty="0">
                <a:solidFill>
                  <a:srgbClr val="FF66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전달받은 파일의 실제 이름을 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할당</a:t>
            </a:r>
            <a:endParaRPr lang="en-US" altLang="ko-KR" sz="1200" b="1" kern="0" spc="0" dirty="0">
              <a:solidFill>
                <a:srgbClr val="008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// file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기준으로 현 프로젝트의 경로를 지정하기 위한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session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endParaRPr lang="en-US" altLang="ko-KR" sz="1200" b="1" kern="0" spc="0" dirty="0">
              <a:solidFill>
                <a:srgbClr val="008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// </a:t>
            </a:r>
            <a:r>
              <a:rPr lang="en-US" altLang="ko-KR" sz="1200" b="1" kern="0" spc="-1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D:\Study_Spring\Workspace\metadata\.plugins\org.eclipse.wst.server.core\tmp0\wtpwebapps\iot\resources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나눔고딕코딩" panose="020D0009000000000000" pitchFamily="49" charset="-127"/>
              </a:rPr>
              <a:t>         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업로드 </a:t>
            </a:r>
            <a:r>
              <a:rPr lang="ko-KR" altLang="en-US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폴더명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지정 시 구분을 위한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 (category)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함께 전달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FF66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vo.setFilepath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common.fileUpload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("notice", file, session));</a:t>
            </a:r>
            <a:r>
              <a:rPr lang="en-US" altLang="ko-KR" sz="1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나눔고딕코딩" panose="020D0009000000000000" pitchFamily="49" charset="-127"/>
              </a:rPr>
              <a:t>         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lang="en-US" altLang="ko-KR" sz="1200" b="1" kern="0" spc="0" dirty="0">
                <a:solidFill>
                  <a:srgbClr val="00B05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if</a:t>
            </a:r>
            <a:endParaRPr lang="ko-KR" altLang="en-US" sz="1200" kern="0" spc="0" dirty="0">
              <a:solidFill>
                <a:srgbClr val="00B05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화면에서 입력한 정보를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저장한 후 화면으로 연결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service.notice_insert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"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redirect:list.no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";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리턴 시 공지사항 목록 화면으로 이동 처리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A4EE39-E9C8-47A9-8764-1E679D0C4EB3}"/>
              </a:ext>
            </a:extLst>
          </p:cNvPr>
          <p:cNvSpPr txBox="1"/>
          <p:nvPr/>
        </p:nvSpPr>
        <p:spPr>
          <a:xfrm>
            <a:off x="182879" y="94923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NoticeController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xmlns="" id="{E25058C5-77A2-4B53-A5A6-9396E7374C4C}"/>
              </a:ext>
            </a:extLst>
          </p:cNvPr>
          <p:cNvSpPr/>
          <p:nvPr/>
        </p:nvSpPr>
        <p:spPr>
          <a:xfrm>
            <a:off x="7480664" y="1733005"/>
            <a:ext cx="4563289" cy="4742901"/>
          </a:xfrm>
          <a:prstGeom prst="foldedCorner">
            <a:avLst>
              <a:gd name="adj" fmla="val 969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transferTo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파일을 저장한다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getOriginalFilename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이름을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값으로 반환한다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getSize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크기를 반환한다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getInputStream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</a:t>
            </a:r>
            <a:r>
              <a:rPr lang="en-US" altLang="ko-KR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파일에 대한 입력 스트림을 얻어온다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C4638B-5164-4238-B0E7-5A251909E503}"/>
              </a:ext>
            </a:extLst>
          </p:cNvPr>
          <p:cNvSpPr txBox="1"/>
          <p:nvPr/>
        </p:nvSpPr>
        <p:spPr>
          <a:xfrm>
            <a:off x="0" y="0"/>
            <a:ext cx="53204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방명록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(notice)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신규 글 등록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파일처리 포함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81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4C7097-667A-44F9-A72A-C1C63689F074}"/>
              </a:ext>
            </a:extLst>
          </p:cNvPr>
          <p:cNvSpPr txBox="1"/>
          <p:nvPr/>
        </p:nvSpPr>
        <p:spPr>
          <a:xfrm>
            <a:off x="148045" y="1045029"/>
            <a:ext cx="7080071" cy="5617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@Service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CommonService</a:t>
            </a:r>
            <a:r>
              <a:rPr lang="en-US" altLang="ko-KR" sz="12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endParaRPr lang="en-US" altLang="ko-KR" sz="1200" b="1" kern="0" spc="0" dirty="0">
              <a:solidFill>
                <a:srgbClr val="00800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kern="0" dirty="0">
              <a:solidFill>
                <a:srgbClr val="008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업로드 처리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public String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fileUpload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category,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MultipartFile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file,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HttpSession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session ) {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업로드 할 위치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String resources =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session.getServletContext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getRealPath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("resources");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// </a:t>
            </a:r>
            <a:r>
              <a:rPr lang="en-US" altLang="ko-KR" sz="1200" b="1" kern="0" spc="-10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D:\Study_Spring\Workspace\metadata\.plugins\org.eclipse.wst.server.core\tmp0\wtpwebapps\iot\resources</a:t>
            </a:r>
            <a:endParaRPr lang="en-US" altLang="ko-KR" sz="12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String folder = resources + "/upload/" + category + "/"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new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SimpleDateFormat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yyyy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/MM/dd").format(new Date());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String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uuid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UUID.randomUUID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"_"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이름 생성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file.getOriginalFilename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파일명 </a:t>
            </a: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200" b="1" kern="0" spc="0" dirty="0" err="1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getOriginalFilename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</a:t>
            </a:r>
            <a:r>
              <a:rPr lang="en-US" altLang="ko-KR" sz="1200" b="1" kern="0" spc="0" dirty="0" err="1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</a:t>
            </a:r>
            <a:r>
              <a:rPr lang="en-US" altLang="ko-KR" sz="1200" b="1" kern="0" spc="0" dirty="0"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new File( folder );</a:t>
            </a:r>
            <a:endParaRPr lang="en-US" altLang="ko-KR" sz="1200" b="1" kern="0" spc="0" dirty="0"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if (!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dir.exists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)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dir.mkdirs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try {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file.transferTo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(new File( folder,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uuid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));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catch (Exception e) {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e.printStackTrace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upload/notice/2021/07/27 askdjal_abc.txt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1200" b="1" kern="0" spc="0" dirty="0">
                <a:solidFill>
                  <a:srgbClr val="008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프로젝트시 업로드할 폴더와 임의의 이름까지 리턴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folder.substring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resources.length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+ 1 ) + "/" + </a:t>
            </a:r>
            <a:r>
              <a:rPr lang="en-US" altLang="ko-KR" sz="1200" b="1" kern="0" spc="0" dirty="0" err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uuid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b="1" kern="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41704D-ED36-4176-A7D2-0B39C21011DF}"/>
              </a:ext>
            </a:extLst>
          </p:cNvPr>
          <p:cNvSpPr txBox="1"/>
          <p:nvPr/>
        </p:nvSpPr>
        <p:spPr>
          <a:xfrm>
            <a:off x="148045" y="5921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CommonService.</a:t>
            </a:r>
            <a:r>
              <a:rPr lang="en-US" altLang="ko-KR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5201F1-47B1-46E1-BBCF-8ADE43C61BB7}"/>
              </a:ext>
            </a:extLst>
          </p:cNvPr>
          <p:cNvSpPr txBox="1"/>
          <p:nvPr/>
        </p:nvSpPr>
        <p:spPr>
          <a:xfrm>
            <a:off x="7341327" y="853623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@Service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556D65CD-4032-4B2E-8728-752AAD18F8C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227909" y="1038289"/>
            <a:ext cx="6113418" cy="2407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xmlns="" id="{BEF0399E-738E-42BC-BCF3-3032A0F38C58}"/>
              </a:ext>
            </a:extLst>
          </p:cNvPr>
          <p:cNvSpPr/>
          <p:nvPr/>
        </p:nvSpPr>
        <p:spPr>
          <a:xfrm>
            <a:off x="7228116" y="1863634"/>
            <a:ext cx="4868091" cy="4742901"/>
          </a:xfrm>
          <a:prstGeom prst="foldedCorner">
            <a:avLst>
              <a:gd name="adj" fmla="val 969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 </a:t>
            </a:r>
            <a:r>
              <a:rPr lang="ko-KR" altLang="en-US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입출력에 필요한 파일 및 디렉토리에 관한 정보를 다를 수 있다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File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클래스는 파일과 디렉토리의 접근 권한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생성된 시간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마지막 수정 일자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등의 정보를 얻을 수 메소드를 가지고 있으며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파일과 디렉토리 생성 및 삭제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 변경 등의 조작 메소드를 가지고 있다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 err="1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transferTo</a:t>
            </a: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기존 </a:t>
            </a:r>
            <a:r>
              <a:rPr lang="en-US" altLang="ko-KR" sz="1400" b="1" kern="0" spc="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FileInputStream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사용하지 않아도 아주 쉽게 파일을 저장할 수 있는 메소드 임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exists()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지정한 경로에 디렉토리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구분없이 존재하는지를 확인</a:t>
            </a:r>
            <a:endParaRPr lang="en-US" altLang="ko-KR" sz="1400" b="1" kern="0" spc="0" dirty="0"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/upload/.../asdfadsfsa_abc.txt </a:t>
            </a: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업로드한 파일의 경로를 반환</a:t>
            </a: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b="1" kern="0" spc="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folder.replace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(resources, "")</a:t>
            </a: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b="1" kern="0" spc="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folder.substring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kern="0" spc="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resources.length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+ "/" + </a:t>
            </a:r>
            <a:r>
              <a:rPr lang="en-US" altLang="ko-KR" sz="1400" b="1" kern="0" spc="0" dirty="0" err="1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uuid</a:t>
            </a:r>
            <a:r>
              <a:rPr lang="en-US" altLang="ko-KR" sz="1400" b="1" kern="0" spc="0" dirty="0">
                <a:solidFill>
                  <a:schemeClr val="tx1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1400" kern="0" spc="0" dirty="0">
              <a:solidFill>
                <a:schemeClr val="tx1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F582D-F282-41D9-8133-F151DA26DB1A}"/>
              </a:ext>
            </a:extLst>
          </p:cNvPr>
          <p:cNvSpPr txBox="1"/>
          <p:nvPr/>
        </p:nvSpPr>
        <p:spPr>
          <a:xfrm>
            <a:off x="0" y="0"/>
            <a:ext cx="611341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 업로드 처리 관련 공동 처리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(common)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클래스 구현</a:t>
            </a:r>
          </a:p>
        </p:txBody>
      </p:sp>
    </p:spTree>
    <p:extLst>
      <p:ext uri="{BB962C8B-B14F-4D97-AF65-F5344CB8AC3E}">
        <p14:creationId xmlns:p14="http://schemas.microsoft.com/office/powerpoint/2010/main" val="277633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75D96-0FE4-4B46-B4CA-A77E8763EDC6}"/>
              </a:ext>
            </a:extLst>
          </p:cNvPr>
          <p:cNvSpPr txBox="1"/>
          <p:nvPr/>
        </p:nvSpPr>
        <p:spPr>
          <a:xfrm>
            <a:off x="487680" y="1394272"/>
            <a:ext cx="847344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lang="en-US" altLang="ko-KR" sz="1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 </a:t>
            </a:r>
            <a:r>
              <a:rPr lang="en-US" altLang="ko-KR" sz="10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"1.0" </a:t>
            </a:r>
            <a:r>
              <a:rPr lang="en-US" altLang="ko-KR" sz="1000" i="1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lang="en-US" altLang="ko-KR" sz="1000" i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"UTF-8"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</a:p>
          <a:p>
            <a:pPr algn="l"/>
            <a:r>
              <a:rPr lang="en-US" altLang="ko-KR" sz="1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"http://www.springframework.org/schema/beans"</a:t>
            </a:r>
          </a:p>
          <a:p>
            <a:pPr algn="l"/>
            <a:r>
              <a:rPr lang="en-US" altLang="ko-KR" sz="10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xmlns:context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"http://www.springframework.org/schema/context"</a:t>
            </a:r>
          </a:p>
          <a:p>
            <a:pPr algn="l"/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xmlns:xsi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"http://www.w3.org/2001/XMLSchema-instance"</a:t>
            </a:r>
          </a:p>
          <a:p>
            <a:pPr algn="l"/>
            <a:r>
              <a:rPr lang="en-US" altLang="ko-KR" sz="1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xsi:schemaLocation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"http://www.springframework.org/schema/beans http://www.springframework.org/schema/beans/spring-beans.xsd </a:t>
            </a:r>
          </a:p>
          <a:p>
            <a:pPr algn="l"/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http://www.springframework.org/schema/context http://www.springframework.org/schema/context/spring-context.xsd"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algn="l"/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3F5FB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&lt;!-- Root Context: defines shared resources visible to all other web components --&gt;</a:t>
            </a:r>
          </a:p>
          <a:p>
            <a:pPr algn="l"/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context:component-scan</a:t>
            </a:r>
            <a:r>
              <a:rPr lang="en-US" altLang="ko-KR" sz="1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base-package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"customer, employee, member, notice, </a:t>
            </a:r>
            <a:r>
              <a:rPr lang="en-US" altLang="ko-KR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common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 </a:t>
            </a:r>
            <a:r>
              <a:rPr lang="en-US" altLang="ko-KR" sz="1000" dirty="0">
                <a:solidFill>
                  <a:srgbClr val="7F00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classpath:data</a:t>
            </a:r>
            <a:r>
              <a:rPr lang="en-US" altLang="ko-KR" sz="1000" i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/default.xml" </a:t>
            </a:r>
            <a:r>
              <a:rPr lang="en-US" altLang="ko-KR" sz="1000" i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/&gt;</a:t>
            </a:r>
          </a:p>
          <a:p>
            <a:pPr algn="l"/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beans</a:t>
            </a:r>
            <a:r>
              <a:rPr lang="en-US" altLang="ko-KR" sz="1000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D2C031-2575-4B7E-BCFB-97F37358E5D4}"/>
              </a:ext>
            </a:extLst>
          </p:cNvPr>
          <p:cNvSpPr txBox="1"/>
          <p:nvPr/>
        </p:nvSpPr>
        <p:spPr>
          <a:xfrm>
            <a:off x="409302" y="8708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root-context.xml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046DC2-C5BB-46A4-B35A-C60DDBA235BE}"/>
              </a:ext>
            </a:extLst>
          </p:cNvPr>
          <p:cNvSpPr txBox="1"/>
          <p:nvPr/>
        </p:nvSpPr>
        <p:spPr>
          <a:xfrm>
            <a:off x="7080069" y="1139037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 </a:t>
            </a:r>
            <a:r>
              <a:rPr lang="ko-KR" altLang="en-US" dirty="0"/>
              <a:t>패키지 추가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113EA422-5CC6-4A75-B595-BCE362A995A2}"/>
              </a:ext>
            </a:extLst>
          </p:cNvPr>
          <p:cNvCxnSpPr>
            <a:endCxn id="7" idx="2"/>
          </p:cNvCxnSpPr>
          <p:nvPr/>
        </p:nvCxnSpPr>
        <p:spPr>
          <a:xfrm flipV="1">
            <a:off x="5817326" y="1508369"/>
            <a:ext cx="2476377" cy="1348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9C62AD-602B-4648-8DC7-E86079DC5556}"/>
              </a:ext>
            </a:extLst>
          </p:cNvPr>
          <p:cNvSpPr txBox="1"/>
          <p:nvPr/>
        </p:nvSpPr>
        <p:spPr>
          <a:xfrm>
            <a:off x="0" y="0"/>
            <a:ext cx="53204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내 공동 처리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(common)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패키지 등록</a:t>
            </a:r>
          </a:p>
        </p:txBody>
      </p:sp>
    </p:spTree>
    <p:extLst>
      <p:ext uri="{BB962C8B-B14F-4D97-AF65-F5344CB8AC3E}">
        <p14:creationId xmlns:p14="http://schemas.microsoft.com/office/powerpoint/2010/main" val="138567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165909-E031-4BD4-8BCC-1222D6A6F170}"/>
              </a:ext>
            </a:extLst>
          </p:cNvPr>
          <p:cNvSpPr txBox="1"/>
          <p:nvPr/>
        </p:nvSpPr>
        <p:spPr>
          <a:xfrm>
            <a:off x="400593" y="371011"/>
            <a:ext cx="71758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"/employees/{id}"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@ResponseBody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US" altLang="ko-KR" sz="18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getEmployeesById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b="1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@PathVariable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US" altLang="ko-KR" sz="18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8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"ID: "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8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algn="l"/>
            <a:endParaRPr lang="ko-KR" altLang="en-US" sz="1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l"/>
            <a:r>
              <a:rPr lang="en-US" altLang="ko-KR" sz="18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@RequestMapping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"/employees"</a:t>
            </a:r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64646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@ResponseBody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US" altLang="ko-KR" sz="1800" b="1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getById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(String </a:t>
            </a:r>
            <a:r>
              <a:rPr lang="en-US" altLang="ko-KR" sz="18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800" b="1" dirty="0">
                <a:solidFill>
                  <a:srgbClr val="7F005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800" b="1" dirty="0">
                <a:solidFill>
                  <a:srgbClr val="2A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"ID: "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800" b="1" dirty="0">
                <a:solidFill>
                  <a:srgbClr val="6A3E3E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1800" b="1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136AEBC-C1F8-4AFB-9461-4063941B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54" y="478202"/>
            <a:ext cx="3991532" cy="1286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BEEA6AB-14B8-4A31-8C05-52F50252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82" y="2142946"/>
            <a:ext cx="428684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443</Words>
  <Application>Microsoft Office PowerPoint</Application>
  <PresentationFormat>사용자 지정</PresentationFormat>
  <Paragraphs>97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hanul</cp:lastModifiedBy>
  <cp:revision>2</cp:revision>
  <dcterms:created xsi:type="dcterms:W3CDTF">2022-01-03T04:09:19Z</dcterms:created>
  <dcterms:modified xsi:type="dcterms:W3CDTF">2022-01-09T07:46:12Z</dcterms:modified>
</cp:coreProperties>
</file>