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C75A"/>
    <a:srgbClr val="FEE5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4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4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4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3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r">
              <a:defRPr sz="900" spc="3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47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2" r:id="rId6"/>
    <p:sldLayoutId id="2147483677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 spc="1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 spc="1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 spc="1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6">
            <a:extLst>
              <a:ext uri="{FF2B5EF4-FFF2-40B4-BE49-F238E27FC236}">
                <a16:creationId xmlns:a16="http://schemas.microsoft.com/office/drawing/2014/main" id="{80BB07B4-8756-4AE5-A848-6EA4FA2E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" descr="파란색 빛망울이 있는 추상적 배경">
            <a:extLst>
              <a:ext uri="{FF2B5EF4-FFF2-40B4-BE49-F238E27FC236}">
                <a16:creationId xmlns:a16="http://schemas.microsoft.com/office/drawing/2014/main" id="{D96FBA0E-ECA4-48F0-8B90-0AEC48928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8" b="132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448A6-9EEA-437A-A1CB-B9FDA90DB591}"/>
              </a:ext>
            </a:extLst>
          </p:cNvPr>
          <p:cNvSpPr txBox="1"/>
          <p:nvPr/>
        </p:nvSpPr>
        <p:spPr>
          <a:xfrm>
            <a:off x="2948343" y="2105561"/>
            <a:ext cx="6295313" cy="132343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25400" dist="355600" dir="7680000" sy="30000" kx="1300200" algn="ctr" rotWithShape="0">
                    <a:schemeClr val="tx1">
                      <a:alpha val="83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사원목록</a:t>
            </a:r>
            <a:r>
              <a:rPr lang="en-US" altLang="ko-KR" sz="2000" dirty="0">
                <a:ln w="19050"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25400" dist="355600" dir="7680000" sy="30000" kx="1300200" algn="ctr" rotWithShape="0">
                    <a:schemeClr val="tx1">
                      <a:alpha val="83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(Employee)</a:t>
            </a:r>
            <a:r>
              <a:rPr lang="ko-KR" altLang="en-US" sz="40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25400" dist="355600" dir="7680000" sy="30000" kx="1300200" algn="ctr" rotWithShape="0">
                    <a:schemeClr val="tx1">
                      <a:alpha val="83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4000" dirty="0">
              <a:ln w="19050">
                <a:solidFill>
                  <a:schemeClr val="tx1"/>
                </a:solidFill>
              </a:ln>
              <a:solidFill>
                <a:schemeClr val="accent4">
                  <a:lumMod val="75000"/>
                </a:schemeClr>
              </a:solidFill>
              <a:effectLst>
                <a:outerShdw blurRad="25400" dist="355600" dir="7680000" sy="30000" kx="1300200" algn="ctr" rotWithShape="0">
                  <a:schemeClr val="tx1">
                    <a:alpha val="83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40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25400" dist="355600" dir="7680000" sy="30000" kx="1300200" algn="ctr" rotWithShape="0">
                    <a:schemeClr val="tx1">
                      <a:alpha val="83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구현을 위한 기본 설정</a:t>
            </a:r>
          </a:p>
        </p:txBody>
      </p:sp>
    </p:spTree>
    <p:extLst>
      <p:ext uri="{BB962C8B-B14F-4D97-AF65-F5344CB8AC3E}">
        <p14:creationId xmlns:p14="http://schemas.microsoft.com/office/powerpoint/2010/main" val="13941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60C02-B855-4362-93EA-778147A51EEB}"/>
              </a:ext>
            </a:extLst>
          </p:cNvPr>
          <p:cNvSpPr txBox="1"/>
          <p:nvPr/>
        </p:nvSpPr>
        <p:spPr>
          <a:xfrm>
            <a:off x="6871580" y="0"/>
            <a:ext cx="53204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사원목록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(Employee)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구현을 위한 기본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7459D-7345-4C50-957A-BD1C2BCA41F7}"/>
              </a:ext>
            </a:extLst>
          </p:cNvPr>
          <p:cNvSpPr txBox="1"/>
          <p:nvPr/>
        </p:nvSpPr>
        <p:spPr>
          <a:xfrm>
            <a:off x="2753385" y="6046385"/>
            <a:ext cx="6481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en-US" altLang="ko-KR" b="1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EmployeeDAO.java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EmployeeService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implement)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55E95-ABD5-4242-8F2D-3EFAECC7547D}"/>
              </a:ext>
            </a:extLst>
          </p:cNvPr>
          <p:cNvSpPr txBox="1"/>
          <p:nvPr/>
        </p:nvSpPr>
        <p:spPr>
          <a:xfrm>
            <a:off x="2753385" y="113146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list.jsp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사원목록 기본 페이지 작성 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(views/</a:t>
            </a:r>
            <a:r>
              <a:rPr lang="en-US" altLang="ko-KR" b="1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생성 후 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list.jsp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등록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B57CD-C23A-4FDD-90A4-8D90519C1516}"/>
              </a:ext>
            </a:extLst>
          </p:cNvPr>
          <p:cNvSpPr txBox="1"/>
          <p:nvPr/>
        </p:nvSpPr>
        <p:spPr>
          <a:xfrm>
            <a:off x="3442203" y="199893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en-US" altLang="ko-KR" b="1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EmployeeController.java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(@Controller)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5B93F-837A-47B3-97F9-2807B05686A9}"/>
              </a:ext>
            </a:extLst>
          </p:cNvPr>
          <p:cNvSpPr txBox="1"/>
          <p:nvPr/>
        </p:nvSpPr>
        <p:spPr>
          <a:xfrm>
            <a:off x="3950706" y="2668996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en-US" altLang="ko-KR" b="1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생성 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/main/java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3, 4, 5, 6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파일 저장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5DF6E-87D8-43EF-9B01-6BB53FDF39A2}"/>
              </a:ext>
            </a:extLst>
          </p:cNvPr>
          <p:cNvSpPr txBox="1"/>
          <p:nvPr/>
        </p:nvSpPr>
        <p:spPr>
          <a:xfrm>
            <a:off x="5009962" y="3579312"/>
            <a:ext cx="470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en-US" altLang="ko-KR" b="1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EmployeeService.java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(Interface)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4D664A-962F-4157-8C1E-0117D864810B}"/>
              </a:ext>
            </a:extLst>
          </p:cNvPr>
          <p:cNvSpPr txBox="1"/>
          <p:nvPr/>
        </p:nvSpPr>
        <p:spPr>
          <a:xfrm>
            <a:off x="3950705" y="4208975"/>
            <a:ext cx="6547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en-US" altLang="ko-KR" b="1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EmployeeVO.java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 </a:t>
            </a:r>
            <a:r>
              <a:rPr lang="en-US" altLang="ko-KR" b="1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DepartmentVO.java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 테이블들의 컬럼에 맞춰 생성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3302A3-E1E2-4234-8F99-15466328A498}"/>
              </a:ext>
            </a:extLst>
          </p:cNvPr>
          <p:cNvSpPr txBox="1"/>
          <p:nvPr/>
        </p:nvSpPr>
        <p:spPr>
          <a:xfrm>
            <a:off x="3442203" y="5156032"/>
            <a:ext cx="6371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en-US" altLang="ko-KR" b="1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EmployeeServiceImpl.java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EmployeeService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interface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구현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7157A4F-18E9-46FE-B2AE-9A6B0A8E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78" y="1051530"/>
            <a:ext cx="1495425" cy="111442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898BDF49-F448-4291-9A78-DD1C815CAABD}"/>
              </a:ext>
            </a:extLst>
          </p:cNvPr>
          <p:cNvGrpSpPr/>
          <p:nvPr/>
        </p:nvGrpSpPr>
        <p:grpSpPr>
          <a:xfrm>
            <a:off x="765678" y="2668996"/>
            <a:ext cx="2543175" cy="1740661"/>
            <a:chOff x="633412" y="2431289"/>
            <a:chExt cx="2543175" cy="174066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C4953DE-F653-4B6E-8CFE-D31F45B0A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47" b="8893"/>
            <a:stretch/>
          </p:blipFill>
          <p:spPr>
            <a:xfrm>
              <a:off x="633412" y="2431289"/>
              <a:ext cx="2543175" cy="1740661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96BF18D-8AF5-4B37-A753-EF5DB751A8BB}"/>
                </a:ext>
              </a:extLst>
            </p:cNvPr>
            <p:cNvSpPr/>
            <p:nvPr/>
          </p:nvSpPr>
          <p:spPr>
            <a:xfrm>
              <a:off x="1028700" y="3454299"/>
              <a:ext cx="1704975" cy="1785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2CE7385-BBA8-4A18-AE13-806B12BA52EE}"/>
              </a:ext>
            </a:extLst>
          </p:cNvPr>
          <p:cNvCxnSpPr>
            <a:cxnSpLocks/>
          </p:cNvCxnSpPr>
          <p:nvPr/>
        </p:nvCxnSpPr>
        <p:spPr>
          <a:xfrm flipH="1">
            <a:off x="2851841" y="2368270"/>
            <a:ext cx="1013989" cy="1081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0DA9DBD-8713-4714-8524-B934B4309467}"/>
              </a:ext>
            </a:extLst>
          </p:cNvPr>
          <p:cNvCxnSpPr/>
          <p:nvPr/>
        </p:nvCxnSpPr>
        <p:spPr>
          <a:xfrm flipH="1">
            <a:off x="2109457" y="2978589"/>
            <a:ext cx="2299580" cy="11407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BB67DEF-2B8D-4B44-9605-22E66C1D7C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09549" y="1739922"/>
            <a:ext cx="1902107" cy="307407"/>
          </a:xfrm>
          <a:prstGeom prst="bentConnector3">
            <a:avLst>
              <a:gd name="adj1" fmla="val -7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F8CA422-8A63-46BF-BC8E-2644E8BBF085}"/>
              </a:ext>
            </a:extLst>
          </p:cNvPr>
          <p:cNvGrpSpPr/>
          <p:nvPr/>
        </p:nvGrpSpPr>
        <p:grpSpPr>
          <a:xfrm>
            <a:off x="919162" y="1462087"/>
            <a:ext cx="7991475" cy="3705225"/>
            <a:chOff x="2100262" y="1576387"/>
            <a:chExt cx="7991475" cy="37052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684DA3-62CE-4A4C-862D-37FC4D898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0262" y="1576387"/>
              <a:ext cx="7991475" cy="370522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1595C3-199E-434A-B947-2131EEAB7AD8}"/>
                </a:ext>
              </a:extLst>
            </p:cNvPr>
            <p:cNvSpPr/>
            <p:nvPr/>
          </p:nvSpPr>
          <p:spPr>
            <a:xfrm>
              <a:off x="7627716" y="2326511"/>
              <a:ext cx="1979271" cy="486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189872-B6F9-4925-9F58-6700CC8BD2C9}"/>
              </a:ext>
            </a:extLst>
          </p:cNvPr>
          <p:cNvSpPr txBox="1"/>
          <p:nvPr/>
        </p:nvSpPr>
        <p:spPr>
          <a:xfrm>
            <a:off x="775580" y="8630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 정보 목록 화면 구현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list.jsp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_ </a:t>
            </a:r>
            <a:r>
              <a:rPr lang="en-US" altLang="ko-KR" sz="2400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list.hr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16E50-F600-4E6D-A27A-8B36500B08DF}"/>
              </a:ext>
            </a:extLst>
          </p:cNvPr>
          <p:cNvSpPr txBox="1"/>
          <p:nvPr/>
        </p:nvSpPr>
        <p:spPr>
          <a:xfrm>
            <a:off x="6871580" y="0"/>
            <a:ext cx="53204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사원목록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(Employee)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구현을 위한 기본 설정</a:t>
            </a:r>
          </a:p>
        </p:txBody>
      </p:sp>
    </p:spTree>
    <p:extLst>
      <p:ext uri="{BB962C8B-B14F-4D97-AF65-F5344CB8AC3E}">
        <p14:creationId xmlns:p14="http://schemas.microsoft.com/office/powerpoint/2010/main" val="367863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43D46-BB66-44E2-9503-8851DE959B49}"/>
              </a:ext>
            </a:extLst>
          </p:cNvPr>
          <p:cNvSpPr txBox="1"/>
          <p:nvPr/>
        </p:nvSpPr>
        <p:spPr>
          <a:xfrm>
            <a:off x="6871580" y="0"/>
            <a:ext cx="53204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사원목록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(Employee)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구현을 위한 기본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1A212-D244-4F66-A546-01DB66DFC943}"/>
              </a:ext>
            </a:extLst>
          </p:cNvPr>
          <p:cNvSpPr txBox="1"/>
          <p:nvPr/>
        </p:nvSpPr>
        <p:spPr>
          <a:xfrm>
            <a:off x="2122179" y="2081963"/>
            <a:ext cx="16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(“/list.hr”)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D4447-AC86-4177-B6B5-AB47C1A52C3B}"/>
              </a:ext>
            </a:extLst>
          </p:cNvPr>
          <p:cNvSpPr txBox="1"/>
          <p:nvPr/>
        </p:nvSpPr>
        <p:spPr>
          <a:xfrm>
            <a:off x="4412940" y="3187538"/>
            <a:ext cx="2552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service.employee_list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23556-862E-4C44-8010-14E2A5B79A15}"/>
              </a:ext>
            </a:extLst>
          </p:cNvPr>
          <p:cNvSpPr txBox="1"/>
          <p:nvPr/>
        </p:nvSpPr>
        <p:spPr>
          <a:xfrm>
            <a:off x="4528430" y="2710702"/>
            <a:ext cx="23431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EmployeeController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36ECEFC-6724-429D-936C-7983A536FFEA}"/>
              </a:ext>
            </a:extLst>
          </p:cNvPr>
          <p:cNvSpPr/>
          <p:nvPr/>
        </p:nvSpPr>
        <p:spPr>
          <a:xfrm>
            <a:off x="2198379" y="2598170"/>
            <a:ext cx="1485900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Client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list.jsp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FE4DD2-55BE-4962-A01E-CF38F4D4E573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2941329" y="2420517"/>
            <a:ext cx="0" cy="1776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BE26FE-5F2E-4070-8FA7-BE4F7082CEF5}"/>
              </a:ext>
            </a:extLst>
          </p:cNvPr>
          <p:cNvSpPr txBox="1"/>
          <p:nvPr/>
        </p:nvSpPr>
        <p:spPr>
          <a:xfrm>
            <a:off x="8288907" y="2710703"/>
            <a:ext cx="2600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ServiceImpl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95A387-0C06-4105-A198-BD07A2EF4388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 flipV="1">
            <a:off x="6965640" y="2895369"/>
            <a:ext cx="1323267" cy="4614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91014-2D11-4DB9-8AAF-6762DD564B70}"/>
              </a:ext>
            </a:extLst>
          </p:cNvPr>
          <p:cNvSpPr txBox="1"/>
          <p:nvPr/>
        </p:nvSpPr>
        <p:spPr>
          <a:xfrm>
            <a:off x="8474642" y="3165230"/>
            <a:ext cx="2219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dao.employee_list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74B283-52E8-4963-950E-DA1047F4BE75}"/>
              </a:ext>
            </a:extLst>
          </p:cNvPr>
          <p:cNvSpPr txBox="1"/>
          <p:nvPr/>
        </p:nvSpPr>
        <p:spPr>
          <a:xfrm>
            <a:off x="8841355" y="5192006"/>
            <a:ext cx="14859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EmployeeDAO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091DA02-596F-45A1-A65B-75063D254A8C}"/>
              </a:ext>
            </a:extLst>
          </p:cNvPr>
          <p:cNvCxnSpPr>
            <a:cxnSpLocks/>
            <a:stCxn id="29" idx="3"/>
            <a:endCxn id="31" idx="3"/>
          </p:cNvCxnSpPr>
          <p:nvPr/>
        </p:nvCxnSpPr>
        <p:spPr>
          <a:xfrm flipH="1">
            <a:off x="10327255" y="3334507"/>
            <a:ext cx="366713" cy="2042165"/>
          </a:xfrm>
          <a:prstGeom prst="bentConnector3">
            <a:avLst>
              <a:gd name="adj1" fmla="val -6233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D5C220-ABAE-4484-8006-383BB0BB691D}"/>
              </a:ext>
            </a:extLst>
          </p:cNvPr>
          <p:cNvSpPr txBox="1"/>
          <p:nvPr/>
        </p:nvSpPr>
        <p:spPr>
          <a:xfrm>
            <a:off x="4724881" y="5561338"/>
            <a:ext cx="1616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&lt;select ~~~ &gt; </a:t>
            </a:r>
          </a:p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select ~~~</a:t>
            </a:r>
          </a:p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&lt;/select&gt;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B96964-796D-4651-A835-1B9684D22049}"/>
              </a:ext>
            </a:extLst>
          </p:cNvPr>
          <p:cNvSpPr txBox="1"/>
          <p:nvPr/>
        </p:nvSpPr>
        <p:spPr>
          <a:xfrm>
            <a:off x="4724881" y="5169156"/>
            <a:ext cx="197516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employee-mapper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EB5FB2-7CB3-46EC-9609-BD3640D7159B}"/>
              </a:ext>
            </a:extLst>
          </p:cNvPr>
          <p:cNvSpPr txBox="1"/>
          <p:nvPr/>
        </p:nvSpPr>
        <p:spPr>
          <a:xfrm>
            <a:off x="7354262" y="4768257"/>
            <a:ext cx="4460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sql.selectList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en-US" altLang="ko-KR" sz="1600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customer.mapper.emplist</a:t>
            </a:r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7641093-D05C-42D8-A3D3-28F693A6EB9F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rot="10800000" flipV="1">
            <a:off x="6700048" y="4937534"/>
            <a:ext cx="654215" cy="4162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5295E898-BE0E-470B-A9D0-D65C13CBBAD2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760479" y="2251240"/>
            <a:ext cx="767951" cy="64412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A6732A8-5A78-4365-9AA6-D29C998ABD7B}"/>
              </a:ext>
            </a:extLst>
          </p:cNvPr>
          <p:cNvCxnSpPr>
            <a:cxnSpLocks/>
            <a:stCxn id="35" idx="3"/>
            <a:endCxn id="31" idx="2"/>
          </p:cNvCxnSpPr>
          <p:nvPr/>
        </p:nvCxnSpPr>
        <p:spPr>
          <a:xfrm flipV="1">
            <a:off x="6341752" y="5561338"/>
            <a:ext cx="3242553" cy="41549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944678FA-7367-4107-8621-718EB68DDC38}"/>
              </a:ext>
            </a:extLst>
          </p:cNvPr>
          <p:cNvCxnSpPr>
            <a:cxnSpLocks/>
            <a:stCxn id="31" idx="2"/>
            <a:endCxn id="25" idx="3"/>
          </p:cNvCxnSpPr>
          <p:nvPr/>
        </p:nvCxnSpPr>
        <p:spPr>
          <a:xfrm rot="5400000" flipH="1" flipV="1">
            <a:off x="8903783" y="3575890"/>
            <a:ext cx="2665969" cy="1304927"/>
          </a:xfrm>
          <a:prstGeom prst="bentConnector4">
            <a:avLst>
              <a:gd name="adj1" fmla="val -15367"/>
              <a:gd name="adj2" fmla="val 17232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CF3B7828-9B40-4E6E-96C7-53AD790CE7E2}"/>
              </a:ext>
            </a:extLst>
          </p:cNvPr>
          <p:cNvCxnSpPr>
            <a:cxnSpLocks/>
            <a:stCxn id="25" idx="0"/>
            <a:endCxn id="14" idx="0"/>
          </p:cNvCxnSpPr>
          <p:nvPr/>
        </p:nvCxnSpPr>
        <p:spPr>
          <a:xfrm rot="16200000" flipV="1">
            <a:off x="7644538" y="766170"/>
            <a:ext cx="1" cy="3889065"/>
          </a:xfrm>
          <a:prstGeom prst="bentConnector3">
            <a:avLst>
              <a:gd name="adj1" fmla="val 228601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9F74849-7864-4943-A3D4-8E5E5922804B}"/>
              </a:ext>
            </a:extLst>
          </p:cNvPr>
          <p:cNvSpPr txBox="1"/>
          <p:nvPr/>
        </p:nvSpPr>
        <p:spPr>
          <a:xfrm>
            <a:off x="4412940" y="3587133"/>
            <a:ext cx="2102642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model(“”, list);</a:t>
            </a:r>
            <a:endParaRPr lang="ko-KR" altLang="en-US" sz="1600" b="1" dirty="0">
              <a:solidFill>
                <a:srgbClr val="FFFF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04CC455-A2D7-431E-8DAD-F1533D54F589}"/>
              </a:ext>
            </a:extLst>
          </p:cNvPr>
          <p:cNvCxnSpPr>
            <a:cxnSpLocks/>
            <a:stCxn id="113" idx="2"/>
            <a:endCxn id="15" idx="4"/>
          </p:cNvCxnSpPr>
          <p:nvPr/>
        </p:nvCxnSpPr>
        <p:spPr>
          <a:xfrm rot="5400000">
            <a:off x="4123604" y="2743412"/>
            <a:ext cx="158383" cy="2522932"/>
          </a:xfrm>
          <a:prstGeom prst="bentConnector3">
            <a:avLst>
              <a:gd name="adj1" fmla="val 244334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463F76B3-8E0A-483B-9E16-34109EF530B9}"/>
              </a:ext>
            </a:extLst>
          </p:cNvPr>
          <p:cNvSpPr/>
          <p:nvPr/>
        </p:nvSpPr>
        <p:spPr>
          <a:xfrm>
            <a:off x="3295047" y="2369645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657AED3B-1B35-4214-8228-7F15ACF854C2}"/>
              </a:ext>
            </a:extLst>
          </p:cNvPr>
          <p:cNvSpPr/>
          <p:nvPr/>
        </p:nvSpPr>
        <p:spPr>
          <a:xfrm>
            <a:off x="4528430" y="2294139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122DD9C-64B4-4A29-B40E-A21FB5260747}"/>
              </a:ext>
            </a:extLst>
          </p:cNvPr>
          <p:cNvSpPr/>
          <p:nvPr/>
        </p:nvSpPr>
        <p:spPr>
          <a:xfrm>
            <a:off x="7569726" y="3187538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A75E595D-26EB-41DC-9F59-276D6D2C5F64}"/>
              </a:ext>
            </a:extLst>
          </p:cNvPr>
          <p:cNvSpPr/>
          <p:nvPr/>
        </p:nvSpPr>
        <p:spPr>
          <a:xfrm>
            <a:off x="10466347" y="3546273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37433A87-20B8-40E5-9B88-28665B0D0DDD}"/>
              </a:ext>
            </a:extLst>
          </p:cNvPr>
          <p:cNvSpPr/>
          <p:nvPr/>
        </p:nvSpPr>
        <p:spPr>
          <a:xfrm>
            <a:off x="7046593" y="5157443"/>
            <a:ext cx="338554" cy="338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40A38E8-6598-4916-8C4F-073036CB8416}"/>
              </a:ext>
            </a:extLst>
          </p:cNvPr>
          <p:cNvSpPr/>
          <p:nvPr/>
        </p:nvSpPr>
        <p:spPr>
          <a:xfrm>
            <a:off x="6336779" y="6067635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2EA884A-602F-4F79-880D-B289BF2AF7BF}"/>
              </a:ext>
            </a:extLst>
          </p:cNvPr>
          <p:cNvSpPr/>
          <p:nvPr/>
        </p:nvSpPr>
        <p:spPr>
          <a:xfrm>
            <a:off x="11310411" y="5485928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F2CD633-7F3F-49F7-B006-80424D6C79EF}"/>
              </a:ext>
            </a:extLst>
          </p:cNvPr>
          <p:cNvSpPr/>
          <p:nvPr/>
        </p:nvSpPr>
        <p:spPr>
          <a:xfrm>
            <a:off x="8999795" y="2065752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EE7D8EBE-5723-4D5B-91AF-9F33B83B2A07}"/>
              </a:ext>
            </a:extLst>
          </p:cNvPr>
          <p:cNvSpPr/>
          <p:nvPr/>
        </p:nvSpPr>
        <p:spPr>
          <a:xfrm>
            <a:off x="4033518" y="3570379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235E4EC0-B28C-45DB-AB30-2D68E324339B}"/>
              </a:ext>
            </a:extLst>
          </p:cNvPr>
          <p:cNvSpPr/>
          <p:nvPr/>
        </p:nvSpPr>
        <p:spPr>
          <a:xfrm>
            <a:off x="2400577" y="4191065"/>
            <a:ext cx="338554" cy="3385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45D9D3A-0307-44C2-92B7-94FF681C759A}"/>
              </a:ext>
            </a:extLst>
          </p:cNvPr>
          <p:cNvGrpSpPr/>
          <p:nvPr/>
        </p:nvGrpSpPr>
        <p:grpSpPr>
          <a:xfrm>
            <a:off x="153537" y="666077"/>
            <a:ext cx="3530742" cy="1407509"/>
            <a:chOff x="2100261" y="1854713"/>
            <a:chExt cx="4658715" cy="185716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6B27E27-82CC-493A-83EF-7C3CC039E4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4020"/>
            <a:stretch/>
          </p:blipFill>
          <p:spPr>
            <a:xfrm>
              <a:off x="2100261" y="1854713"/>
              <a:ext cx="4658715" cy="1857168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02E2F3-6CF8-492B-B5F9-80C715654EEF}"/>
                </a:ext>
              </a:extLst>
            </p:cNvPr>
            <p:cNvSpPr/>
            <p:nvPr/>
          </p:nvSpPr>
          <p:spPr>
            <a:xfrm>
              <a:off x="5288523" y="2294779"/>
              <a:ext cx="1194941" cy="338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7F927D-03AB-4046-9FBB-6E36176C49D6}"/>
              </a:ext>
            </a:extLst>
          </p:cNvPr>
          <p:cNvGrpSpPr/>
          <p:nvPr/>
        </p:nvGrpSpPr>
        <p:grpSpPr>
          <a:xfrm>
            <a:off x="91453" y="4655708"/>
            <a:ext cx="4412068" cy="1120747"/>
            <a:chOff x="1204230" y="3179282"/>
            <a:chExt cx="9783540" cy="2485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0F3B1FB-989D-431E-8B85-F0FA57343F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6767"/>
            <a:stretch/>
          </p:blipFill>
          <p:spPr>
            <a:xfrm>
              <a:off x="1204230" y="3179282"/>
              <a:ext cx="9783540" cy="1429146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563F85D5-FA2D-4CD4-A082-3FDD31E5B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230"/>
            <a:stretch/>
          </p:blipFill>
          <p:spPr>
            <a:xfrm>
              <a:off x="1204230" y="4581236"/>
              <a:ext cx="9783540" cy="1083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491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 animBg="1"/>
      <p:bldP spid="25" grpId="0" animBg="1"/>
      <p:bldP spid="29" grpId="0"/>
      <p:bldP spid="31" grpId="0" animBg="1"/>
      <p:bldP spid="35" grpId="0"/>
      <p:bldP spid="37" grpId="0" animBg="1"/>
      <p:bldP spid="38" grpId="0"/>
      <p:bldP spid="11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C625F8-02B8-4798-A321-67755D0F642A}"/>
              </a:ext>
            </a:extLst>
          </p:cNvPr>
          <p:cNvSpPr txBox="1"/>
          <p:nvPr/>
        </p:nvSpPr>
        <p:spPr>
          <a:xfrm>
            <a:off x="775579" y="863084"/>
            <a:ext cx="6530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 상세 정보 화면 구현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detail.jsp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_ </a:t>
            </a:r>
            <a:r>
              <a:rPr lang="en-US" altLang="ko-KR" sz="2400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detail.hr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4506C2-922A-4669-9E0E-919A335F3525}"/>
              </a:ext>
            </a:extLst>
          </p:cNvPr>
          <p:cNvGrpSpPr/>
          <p:nvPr/>
        </p:nvGrpSpPr>
        <p:grpSpPr>
          <a:xfrm>
            <a:off x="3210956" y="1917221"/>
            <a:ext cx="5770088" cy="3960000"/>
            <a:chOff x="2631541" y="2103846"/>
            <a:chExt cx="5770088" cy="396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428CBC-B985-4308-8D94-C4F99CFA1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1541" y="2103846"/>
              <a:ext cx="5770088" cy="3960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B15616-3531-4580-AD8E-B32013B930EF}"/>
                </a:ext>
              </a:extLst>
            </p:cNvPr>
            <p:cNvSpPr/>
            <p:nvPr/>
          </p:nvSpPr>
          <p:spPr>
            <a:xfrm>
              <a:off x="6591471" y="2664884"/>
              <a:ext cx="1466113" cy="3318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8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C625F8-02B8-4798-A321-67755D0F642A}"/>
              </a:ext>
            </a:extLst>
          </p:cNvPr>
          <p:cNvSpPr txBox="1"/>
          <p:nvPr/>
        </p:nvSpPr>
        <p:spPr>
          <a:xfrm>
            <a:off x="775579" y="863084"/>
            <a:ext cx="6530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부서의 사원목록 조회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pic>
        <p:nvPicPr>
          <p:cNvPr id="1025" name="_x794139440">
            <a:extLst>
              <a:ext uri="{FF2B5EF4-FFF2-40B4-BE49-F238E27FC236}">
                <a16:creationId xmlns:a16="http://schemas.microsoft.com/office/drawing/2014/main" id="{E67C1138-39BA-49B2-AB50-8EFDEF5BA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69" y="1480243"/>
            <a:ext cx="9000000" cy="166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794136056">
            <a:extLst>
              <a:ext uri="{FF2B5EF4-FFF2-40B4-BE49-F238E27FC236}">
                <a16:creationId xmlns:a16="http://schemas.microsoft.com/office/drawing/2014/main" id="{6BDFFF18-622A-49B9-BB5D-052CBC83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24" y="3707392"/>
            <a:ext cx="146024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DC544002-EFCC-42DA-AFFE-493898B7637E}"/>
              </a:ext>
            </a:extLst>
          </p:cNvPr>
          <p:cNvSpPr/>
          <p:nvPr/>
        </p:nvSpPr>
        <p:spPr>
          <a:xfrm>
            <a:off x="8428776" y="2417275"/>
            <a:ext cx="1433893" cy="353085"/>
          </a:xfrm>
          <a:prstGeom prst="wedgeRectCallout">
            <a:avLst>
              <a:gd name="adj1" fmla="val -22162"/>
              <a:gd name="adj2" fmla="val 305289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7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69A6E1"/>
      </a:accent1>
      <a:accent2>
        <a:srgbClr val="4AB0B8"/>
      </a:accent2>
      <a:accent3>
        <a:srgbClr val="4FB390"/>
      </a:accent3>
      <a:accent4>
        <a:srgbClr val="49B663"/>
      </a:accent4>
      <a:accent5>
        <a:srgbClr val="5FB54D"/>
      </a:accent5>
      <a:accent6>
        <a:srgbClr val="84AE47"/>
      </a:accent6>
      <a:hlink>
        <a:srgbClr val="9D7D5E"/>
      </a:hlink>
      <a:folHlink>
        <a:srgbClr val="7F7F7F"/>
      </a:folHlink>
    </a:clrScheme>
    <a:fontScheme name="Torn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14597</TotalTime>
  <Words>242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Malgun Gothic Semilight</vt:lpstr>
      <vt:lpstr>나눔고딕코딩</vt:lpstr>
      <vt:lpstr>나눔스퀘어라운드 ExtraBold</vt:lpstr>
      <vt:lpstr>Malgun Gothic</vt:lpstr>
      <vt:lpstr>Arial</vt:lpstr>
      <vt:lpstr>TornVTI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동일 장</dc:creator>
  <cp:lastModifiedBy>동일 장</cp:lastModifiedBy>
  <cp:revision>25</cp:revision>
  <dcterms:created xsi:type="dcterms:W3CDTF">2021-10-13T00:28:29Z</dcterms:created>
  <dcterms:modified xsi:type="dcterms:W3CDTF">2022-01-05T01:46:29Z</dcterms:modified>
</cp:coreProperties>
</file>