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3245" y="3772208"/>
            <a:ext cx="702291" cy="107143"/>
            <a:chOff x="1503245" y="3772208"/>
            <a:chExt cx="702291" cy="10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1503245" y="3772208"/>
              <a:ext cx="702291" cy="107143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5378" y="2884176"/>
            <a:ext cx="10977044" cy="362132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84104" y="7784918"/>
            <a:ext cx="1534409" cy="101956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746967" y="8103101"/>
            <a:ext cx="936990" cy="21429"/>
            <a:chOff x="12746967" y="8103101"/>
            <a:chExt cx="936990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746967" y="8103101"/>
              <a:ext cx="936990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8705" y="4612812"/>
            <a:ext cx="6588304" cy="53418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8327" y="3257178"/>
            <a:ext cx="8053286" cy="2757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10088" y="6015732"/>
            <a:ext cx="4822784" cy="21429"/>
            <a:chOff x="6710088" y="6015732"/>
            <a:chExt cx="4822784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710088" y="6015732"/>
              <a:ext cx="4822784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25963" y="6356434"/>
            <a:ext cx="7807715" cy="16338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2225" y="4175539"/>
            <a:ext cx="8158773" cy="161481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0561" y="2008167"/>
            <a:ext cx="9193176" cy="20073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2978" y="5258777"/>
            <a:ext cx="8354839" cy="163385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72083" y="4175539"/>
            <a:ext cx="8187362" cy="161481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686860" y="5263669"/>
            <a:ext cx="8782076" cy="1554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187680"/>
            <a:ext cx="7025359" cy="21429"/>
            <a:chOff x="5630178" y="518768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187680"/>
              <a:ext cx="702535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51220" y="2057143"/>
            <a:ext cx="4179289" cy="6171429"/>
            <a:chOff x="9651220" y="2057143"/>
            <a:chExt cx="4179289" cy="617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1220" y="2057143"/>
              <a:ext cx="4179289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6502" y="3058888"/>
            <a:ext cx="3363753" cy="1248235"/>
            <a:chOff x="966502" y="3058888"/>
            <a:chExt cx="3363753" cy="124823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6502" y="3058888"/>
              <a:ext cx="3363753" cy="124823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7660" y="4545960"/>
            <a:ext cx="6445838" cy="206602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38156" y="438248"/>
            <a:ext cx="7683500" cy="14971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1431" y="3286556"/>
            <a:ext cx="3199858" cy="10328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07524" y="4530196"/>
            <a:ext cx="2960277" cy="14050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4644" y="2892781"/>
            <a:ext cx="4524917" cy="3560078"/>
            <a:chOff x="784644" y="2892781"/>
            <a:chExt cx="4524917" cy="35600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644" y="2892781"/>
              <a:ext cx="4524917" cy="35600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00156" y="3200253"/>
            <a:ext cx="6171429" cy="3252606"/>
            <a:chOff x="8200156" y="3200253"/>
            <a:chExt cx="6171429" cy="325260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0156" y="3200253"/>
              <a:ext cx="6171429" cy="32526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4926" y="3854218"/>
            <a:ext cx="1944677" cy="1944677"/>
            <a:chOff x="5714926" y="3854218"/>
            <a:chExt cx="1944677" cy="19446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4926" y="3854218"/>
              <a:ext cx="1944677" cy="19446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3717" y="3654379"/>
            <a:ext cx="722836" cy="247457"/>
            <a:chOff x="1143717" y="3654379"/>
            <a:chExt cx="722836" cy="24745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3717" y="3654379"/>
              <a:ext cx="722836" cy="2474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04515" y="3854218"/>
            <a:ext cx="1944677" cy="1944677"/>
            <a:chOff x="15204515" y="3854218"/>
            <a:chExt cx="1944677" cy="19446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04515" y="3854218"/>
              <a:ext cx="1944677" cy="19446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4644" y="4273967"/>
            <a:ext cx="722836" cy="247457"/>
            <a:chOff x="784644" y="4273967"/>
            <a:chExt cx="722836" cy="24745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644" y="4273967"/>
              <a:ext cx="722836" cy="2474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72289" y="4895400"/>
            <a:ext cx="722836" cy="247457"/>
            <a:chOff x="1172289" y="4895400"/>
            <a:chExt cx="722836" cy="2474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2289" y="4895400"/>
              <a:ext cx="722836" cy="2474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81812" y="5186864"/>
            <a:ext cx="722836" cy="247457"/>
            <a:chOff x="1181812" y="5186864"/>
            <a:chExt cx="722836" cy="24745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1812" y="5186864"/>
              <a:ext cx="722836" cy="2474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10871" y="5637151"/>
            <a:ext cx="722836" cy="247457"/>
            <a:chOff x="810871" y="5637151"/>
            <a:chExt cx="722836" cy="24745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0871" y="5637151"/>
              <a:ext cx="722836" cy="2474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81812" y="6096103"/>
            <a:ext cx="722836" cy="247457"/>
            <a:chOff x="1181812" y="6096103"/>
            <a:chExt cx="722836" cy="24745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1812" y="6096103"/>
              <a:ext cx="722836" cy="247457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07504" y="2078117"/>
            <a:ext cx="3442417" cy="103900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957204" y="469776"/>
            <a:ext cx="7673945" cy="149718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3694" y="6728421"/>
            <a:ext cx="5160286" cy="115279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947479" y="6728422"/>
            <a:ext cx="6722514" cy="78711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023016" y="2078117"/>
            <a:ext cx="6353008" cy="10390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85714"/>
            <a:ext cx="18285714" cy="7025359"/>
            <a:chOff x="0" y="1685714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82696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85714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69367" y="3736747"/>
            <a:ext cx="1944677" cy="1944677"/>
            <a:chOff x="7469367" y="3736747"/>
            <a:chExt cx="1944677" cy="194467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9367" y="3736747"/>
              <a:ext cx="1944677" cy="19446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4644" y="3084030"/>
            <a:ext cx="6171429" cy="3250110"/>
            <a:chOff x="784644" y="3084030"/>
            <a:chExt cx="6171429" cy="325011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644" y="3084030"/>
              <a:ext cx="6171429" cy="32501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88862" y="3161512"/>
            <a:ext cx="6171429" cy="3321063"/>
            <a:chOff x="10188862" y="3161512"/>
            <a:chExt cx="6171429" cy="33210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88862" y="3161512"/>
              <a:ext cx="6171429" cy="3321063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7504" y="2078117"/>
            <a:ext cx="3726903" cy="103900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341754" y="6728421"/>
            <a:ext cx="7596400" cy="7871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7204" y="469776"/>
            <a:ext cx="7673945" cy="14971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11717" y="2078117"/>
            <a:ext cx="3420827" cy="103900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266231" y="6728421"/>
            <a:ext cx="7354543" cy="787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679596"/>
            <a:ext cx="18314862" cy="14286"/>
            <a:chOff x="0" y="9679596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79596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1478" y="2540923"/>
            <a:ext cx="9812360" cy="5299108"/>
            <a:chOff x="701478" y="2540923"/>
            <a:chExt cx="9812360" cy="52991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478" y="2540923"/>
              <a:ext cx="9812360" cy="52991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9295" y="3020626"/>
            <a:ext cx="688402" cy="415136"/>
            <a:chOff x="1519295" y="3020626"/>
            <a:chExt cx="688402" cy="4151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9295" y="3020626"/>
              <a:ext cx="688402" cy="4151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664840" y="3020626"/>
            <a:ext cx="688402" cy="415136"/>
            <a:chOff x="2664840" y="3020626"/>
            <a:chExt cx="688402" cy="4151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4840" y="3020626"/>
              <a:ext cx="688402" cy="41513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74805" y="3035759"/>
            <a:ext cx="425102" cy="283721"/>
            <a:chOff x="5274805" y="3035759"/>
            <a:chExt cx="425102" cy="2837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74805" y="3035759"/>
              <a:ext cx="425102" cy="2837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61812" y="3040751"/>
            <a:ext cx="425102" cy="283721"/>
            <a:chOff x="4861812" y="3040751"/>
            <a:chExt cx="425102" cy="28372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812" y="3040751"/>
              <a:ext cx="425102" cy="28372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88479" y="3029322"/>
            <a:ext cx="425102" cy="283721"/>
            <a:chOff x="5688479" y="3029322"/>
            <a:chExt cx="425102" cy="28372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8479" y="3029322"/>
              <a:ext cx="425102" cy="2837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564669" y="3029322"/>
            <a:ext cx="425102" cy="283721"/>
            <a:chOff x="6564669" y="3029322"/>
            <a:chExt cx="425102" cy="28372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64669" y="3029322"/>
              <a:ext cx="425102" cy="28372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518781" y="454012"/>
            <a:ext cx="7121887" cy="149718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179383" y="2404995"/>
            <a:ext cx="6083605" cy="584763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0052" y="8079641"/>
            <a:ext cx="6161438" cy="7923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679596"/>
            <a:ext cx="18314862" cy="14286"/>
            <a:chOff x="0" y="9679596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79596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4892" y="1962562"/>
            <a:ext cx="5332808" cy="7421949"/>
            <a:chOff x="404892" y="1962562"/>
            <a:chExt cx="5332808" cy="742194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4892" y="1962562"/>
              <a:ext cx="5332808" cy="74219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58390" y="7036244"/>
            <a:ext cx="5657117" cy="1309715"/>
            <a:chOff x="5958390" y="7036244"/>
            <a:chExt cx="5657117" cy="130971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8390" y="7036244"/>
              <a:ext cx="5657117" cy="130971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02791" y="1776888"/>
            <a:ext cx="7026096" cy="4220805"/>
            <a:chOff x="11102791" y="1776888"/>
            <a:chExt cx="7026096" cy="422080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02791" y="1776888"/>
              <a:ext cx="7026096" cy="42208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29658" y="5997693"/>
            <a:ext cx="8206220" cy="3386818"/>
            <a:chOff x="9329658" y="5997693"/>
            <a:chExt cx="8206220" cy="33868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9658" y="5997693"/>
              <a:ext cx="8206220" cy="338681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18785" y="469776"/>
            <a:ext cx="7121887" cy="149718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45348" y="2034727"/>
            <a:ext cx="8728127" cy="379453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304428" y="2799890"/>
            <a:ext cx="3685714" cy="3200000"/>
            <a:chOff x="7304428" y="2799890"/>
            <a:chExt cx="3685714" cy="320000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304428" y="2799890"/>
              <a:ext cx="3676858" cy="3197803"/>
              <a:chOff x="7304428" y="2799890"/>
              <a:chExt cx="3676858" cy="3197803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304428" y="2799890"/>
                <a:ext cx="3676858" cy="3197803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97638" y="3016925"/>
              <a:ext cx="4149191" cy="1344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679596"/>
            <a:ext cx="18314862" cy="14286"/>
            <a:chOff x="0" y="9679596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79596"/>
              <a:ext cx="18314862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746999" y="2769787"/>
            <a:ext cx="14451937" cy="25497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188299" y="5647906"/>
            <a:ext cx="7945898" cy="21429"/>
            <a:chOff x="5188299" y="5647906"/>
            <a:chExt cx="7945898" cy="214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188299" y="5647906"/>
              <a:ext cx="7945898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47376" y="7620827"/>
            <a:ext cx="7747142" cy="1264402"/>
            <a:chOff x="9747376" y="7620827"/>
            <a:chExt cx="7747142" cy="12644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47376" y="7620827"/>
              <a:ext cx="7747142" cy="12644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741959" y="5914862"/>
            <a:ext cx="1309616" cy="1545822"/>
            <a:chOff x="12741959" y="5914862"/>
            <a:chExt cx="1309616" cy="154582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2741959" y="5914862"/>
              <a:ext cx="1309616" cy="154582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76909" y="469776"/>
            <a:ext cx="7954240" cy="14971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70608" y="6220069"/>
            <a:ext cx="5075049" cy="67218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6464" y="2403393"/>
            <a:ext cx="2774798" cy="10390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5988" y="5471957"/>
            <a:ext cx="2799855" cy="103289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5988" y="7224378"/>
            <a:ext cx="2346331" cy="103289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83146" y="2403393"/>
            <a:ext cx="2481083" cy="103900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991621" y="3048621"/>
            <a:ext cx="3751287" cy="293700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92670" y="6297299"/>
            <a:ext cx="3155683" cy="103289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189015" y="6296838"/>
            <a:ext cx="3720655" cy="10390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671429"/>
            <a:ext cx="18314862" cy="14286"/>
            <a:chOff x="0" y="1671429"/>
            <a:chExt cx="18314862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429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9679596"/>
            <a:ext cx="18314862" cy="14286"/>
            <a:chOff x="0" y="9679596"/>
            <a:chExt cx="18314862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679596"/>
              <a:ext cx="18314862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3018349"/>
            <a:ext cx="6171429" cy="3394286"/>
            <a:chOff x="0" y="3018349"/>
            <a:chExt cx="6171429" cy="339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018349"/>
              <a:ext cx="6171429" cy="339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73747" y="3056444"/>
            <a:ext cx="6164424" cy="3394286"/>
            <a:chOff x="5973747" y="3056444"/>
            <a:chExt cx="6164424" cy="339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3747" y="3056444"/>
              <a:ext cx="6164424" cy="339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22407" y="3056444"/>
            <a:ext cx="5949862" cy="3276143"/>
            <a:chOff x="12122407" y="3056444"/>
            <a:chExt cx="5949862" cy="3276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22407" y="3056444"/>
              <a:ext cx="5949862" cy="327614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18947" y="306995"/>
            <a:ext cx="8631441" cy="16925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6116" y="6833850"/>
            <a:ext cx="4163351" cy="15189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03260" y="6833850"/>
            <a:ext cx="4069598" cy="199894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657717" y="6849612"/>
            <a:ext cx="3327065" cy="10390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2023-11-25T15:04:11Z</dcterms:created>
  <dcterms:modified xsi:type="dcterms:W3CDTF">2023-11-25T15:04:11Z</dcterms:modified>
</cp:coreProperties>
</file>