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DP-48" initials="K4" lastIdx="1" clrIdx="0">
    <p:extLst>
      <p:ext uri="{19B8F6BF-5375-455C-9EA6-DF929625EA0E}">
        <p15:presenceInfo xmlns:p15="http://schemas.microsoft.com/office/powerpoint/2012/main" userId="KDP-4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0130C-C5A5-1ED3-C0E1-E84818E48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F4B32-B63A-8C4A-398D-D1D4F764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4E3A3-4981-B931-1122-AEC70DDE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BEA44-1BB3-FE0C-F75E-482EC58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E4FE-2147-FD78-BD00-EC02B130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4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868AD-D72B-ECC1-B4D6-E1D84573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DB1B4-5144-5F8E-7764-9873FF244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83A7E-F4DD-CDE6-B451-EFEDB612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C1214-E23E-3A0D-BFAD-F50709C2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03C41-4C0E-1A3F-CBAF-39EB841F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060DB6-1EBF-C77A-EF3E-639182A77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886E7-6AF5-0612-ECC5-158AACFB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07665-2CC9-00CD-7CEE-EF5B3E3E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6D233-8A64-7564-7E19-8D347ADD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376E4-E349-CAD7-FA74-7446FE84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4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715A-C695-E62C-68C2-0935206C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672F-3A01-8DB4-3583-5007BB49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D6963-9D38-364B-FE94-1623C83F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494D-67C8-E8EE-5CB0-6372E954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F3707-7FCD-F37B-6F55-E5A7DE84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1FEE6-9428-47A4-09B9-C5D69056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4374A-9E19-B8A5-9E71-2C08A7EF9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B86B-BA9D-EA1A-2346-507FB020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79E9B-9FDD-D1DD-C29E-CBF8C99C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8633D-7DE1-035C-58B0-5FE9EF8C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2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86A3D-2D2B-1594-ABCD-31592891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D11A2-FEDA-B38B-2149-D46A0A975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F592-CF21-B456-E8CE-44ABFE65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4CB56-E17D-170F-C8ED-46E91435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E6565-C23D-A097-A04B-08CDA92B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18B30-754E-BBD3-AAD6-997F50A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10B02-D591-A5DC-A430-C281092B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9B427-4ADD-90BF-D29B-FFEB6CC3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B266D-1922-7807-85AC-718DEEBF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B667B-D454-1DFB-E813-AD0D8FB38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DA074C-D259-8A40-34F7-68A12B3CE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034168-40C2-F319-671F-FB5560B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27F978-1336-3BE1-A5E7-66C50F3A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AE83E-0EE7-8A83-E5FD-942E77FE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0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DE1C9-104C-DB19-9FC7-8BF84EC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D7DE0-18A9-568F-7562-01D3C00C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3F3362-E108-B9F0-6CDF-F68251D4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CFA97-DEBF-806E-F2B6-EE7BF85D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3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043E56-68A3-F4E8-6189-14D429B7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685CCD-01C8-7CE3-5761-CED044A5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E6E8D-4853-8CB3-AF66-EF3876E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2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06AFF-E0FF-9FC7-EC3C-59982DBD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5E32D-11DC-27BC-6176-806351C82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DAB17-9C32-AB3E-75AB-382F3DB6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237F8-A8E4-C5AA-D1A9-4F8F784A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CEFE3-5238-3706-0CE3-7B026635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D7AF9-A478-C157-3CF3-E7AC7825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545FD-EDE3-F6EB-2DB5-BD377B4D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22171-B98E-F38A-4D63-2BF9F8775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78C39-3CA8-970D-BC56-EEDF4205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A4830-1E06-79FB-CC0D-5C7F93F6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82E67-78F0-154F-14F5-9421922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BF709-368A-F07C-EF2D-93DF534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954E84-75F7-8CF8-17EA-8F90DEC9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E3F82-FED1-A104-05F6-E1450C3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6A08B-8007-890F-1519-58710934F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AD75-E557-40E1-8592-274BC1E41B1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0966E-A42A-BE6E-C34C-7963A3D3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FE69A-2010-41DC-0A62-E1BC739CA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7894-9877-4605-9BF8-3F1FC994F4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9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F54F6B-BEB2-9C2D-3E04-3B74055C9EC0}"/>
              </a:ext>
            </a:extLst>
          </p:cNvPr>
          <p:cNvSpPr/>
          <p:nvPr/>
        </p:nvSpPr>
        <p:spPr>
          <a:xfrm>
            <a:off x="2064329" y="1977238"/>
            <a:ext cx="3497283" cy="32122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tx1"/>
                </a:solidFill>
              </a:rPr>
              <a:t>〮속성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제조사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모델명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C9005E-26F8-1365-BA2B-DC343A98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60" y="34292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계산기 프로그램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D737E1-745F-7054-77A7-4C2BEDDA53F3}"/>
              </a:ext>
            </a:extLst>
          </p:cNvPr>
          <p:cNvSpPr/>
          <p:nvPr/>
        </p:nvSpPr>
        <p:spPr>
          <a:xfrm>
            <a:off x="6630388" y="1977237"/>
            <a:ext cx="3497283" cy="32122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tx1"/>
                </a:solidFill>
              </a:rPr>
              <a:t>〮 기능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</a:t>
            </a:r>
            <a:r>
              <a:rPr lang="ko-KR" altLang="en-US" sz="2800" dirty="0">
                <a:solidFill>
                  <a:schemeClr val="tx1"/>
                </a:solidFill>
              </a:rPr>
              <a:t>덧셈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</a:t>
            </a:r>
            <a:r>
              <a:rPr lang="ko-KR" altLang="en-US" sz="2800" dirty="0">
                <a:solidFill>
                  <a:schemeClr val="tx1"/>
                </a:solidFill>
              </a:rPr>
              <a:t>뺄셈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</a:t>
            </a:r>
            <a:r>
              <a:rPr lang="ko-KR" altLang="en-US" sz="2800" dirty="0">
                <a:solidFill>
                  <a:schemeClr val="tx1"/>
                </a:solidFill>
              </a:rPr>
              <a:t>곱셈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</a:t>
            </a:r>
            <a:r>
              <a:rPr lang="ko-KR" altLang="en-US" sz="2800" dirty="0">
                <a:solidFill>
                  <a:schemeClr val="tx1"/>
                </a:solidFill>
              </a:rPr>
              <a:t>나눗셈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10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DCF2B7-35C8-1AC5-DBE3-BBA971ED36D8}"/>
              </a:ext>
            </a:extLst>
          </p:cNvPr>
          <p:cNvSpPr/>
          <p:nvPr/>
        </p:nvSpPr>
        <p:spPr>
          <a:xfrm>
            <a:off x="2167254" y="534390"/>
            <a:ext cx="42751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계산기 실행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652481-1B60-4DC3-3853-1392D39D0ED8}"/>
              </a:ext>
            </a:extLst>
          </p:cNvPr>
          <p:cNvSpPr/>
          <p:nvPr/>
        </p:nvSpPr>
        <p:spPr>
          <a:xfrm>
            <a:off x="2167253" y="2301829"/>
            <a:ext cx="42751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덧셈</a:t>
            </a:r>
            <a:r>
              <a:rPr lang="en-US" altLang="ko-KR" b="1" dirty="0">
                <a:solidFill>
                  <a:schemeClr val="tx1"/>
                </a:solidFill>
              </a:rPr>
              <a:t> / </a:t>
            </a:r>
            <a:r>
              <a:rPr lang="ko-KR" altLang="en-US" b="1" dirty="0">
                <a:solidFill>
                  <a:schemeClr val="tx1"/>
                </a:solidFill>
              </a:rPr>
              <a:t>뺄셈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곱셈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나눗셈 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B97D8B-94E9-DADC-716F-CF4C8225FA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304812" y="1448790"/>
            <a:ext cx="1" cy="85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CF4789-B51D-394E-B5F8-CE5F7A68CD97}"/>
              </a:ext>
            </a:extLst>
          </p:cNvPr>
          <p:cNvCxnSpPr>
            <a:cxnSpLocks/>
          </p:cNvCxnSpPr>
          <p:nvPr/>
        </p:nvCxnSpPr>
        <p:spPr>
          <a:xfrm>
            <a:off x="4304812" y="1937668"/>
            <a:ext cx="2523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77975B-8454-7705-E28E-410EA7BACDAF}"/>
              </a:ext>
            </a:extLst>
          </p:cNvPr>
          <p:cNvSpPr/>
          <p:nvPr/>
        </p:nvSpPr>
        <p:spPr>
          <a:xfrm>
            <a:off x="2167253" y="4041565"/>
            <a:ext cx="178327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결과값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84CA887-AF7F-B238-593D-D89CEF33A0FB}"/>
              </a:ext>
            </a:extLst>
          </p:cNvPr>
          <p:cNvCxnSpPr>
            <a:stCxn id="15" idx="1"/>
            <a:endCxn id="6" idx="1"/>
          </p:cNvCxnSpPr>
          <p:nvPr/>
        </p:nvCxnSpPr>
        <p:spPr>
          <a:xfrm rot="10800000">
            <a:off x="2167253" y="2759029"/>
            <a:ext cx="12700" cy="173973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F59E313-BB64-88C7-AF0A-012372B5FD2A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3269183" y="3005936"/>
            <a:ext cx="825336" cy="12459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D523C8-B241-CBB8-44E4-6DBF59E2075B}"/>
              </a:ext>
            </a:extLst>
          </p:cNvPr>
          <p:cNvSpPr/>
          <p:nvPr/>
        </p:nvSpPr>
        <p:spPr>
          <a:xfrm>
            <a:off x="4659098" y="4045507"/>
            <a:ext cx="178327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ERROR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3FB92DC-8D3C-1DAA-6DC3-68F545FE84E5}"/>
              </a:ext>
            </a:extLst>
          </p:cNvPr>
          <p:cNvCxnSpPr>
            <a:stCxn id="6" idx="2"/>
            <a:endCxn id="22" idx="0"/>
          </p:cNvCxnSpPr>
          <p:nvPr/>
        </p:nvCxnSpPr>
        <p:spPr>
          <a:xfrm rot="16200000" flipH="1">
            <a:off x="4513134" y="3007907"/>
            <a:ext cx="829278" cy="124592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610359-6C17-AF8F-08D5-D323CA7E60AC}"/>
              </a:ext>
            </a:extLst>
          </p:cNvPr>
          <p:cNvSpPr/>
          <p:nvPr/>
        </p:nvSpPr>
        <p:spPr>
          <a:xfrm>
            <a:off x="6929252" y="1480468"/>
            <a:ext cx="178327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44B3190-5FCA-B7F0-79FB-ED9690D7173E}"/>
              </a:ext>
            </a:extLst>
          </p:cNvPr>
          <p:cNvSpPr/>
          <p:nvPr/>
        </p:nvSpPr>
        <p:spPr>
          <a:xfrm>
            <a:off x="6929252" y="2971800"/>
            <a:ext cx="178327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F3AF755-78DA-CD1D-FB77-9C9B57F74EF6}"/>
              </a:ext>
            </a:extLst>
          </p:cNvPr>
          <p:cNvCxnSpPr>
            <a:cxnSpLocks/>
          </p:cNvCxnSpPr>
          <p:nvPr/>
        </p:nvCxnSpPr>
        <p:spPr>
          <a:xfrm rot="5400000" flipH="1">
            <a:off x="2758552" y="1950031"/>
            <a:ext cx="2200878" cy="3383481"/>
          </a:xfrm>
          <a:prstGeom prst="bentConnector4">
            <a:avLst>
              <a:gd name="adj1" fmla="val -28193"/>
              <a:gd name="adj2" fmla="val 1248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3156EA-D487-81DF-6756-D02FEAADB63C}"/>
              </a:ext>
            </a:extLst>
          </p:cNvPr>
          <p:cNvCxnSpPr/>
          <p:nvPr/>
        </p:nvCxnSpPr>
        <p:spPr>
          <a:xfrm>
            <a:off x="4304811" y="3429000"/>
            <a:ext cx="2523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3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계산기 프로그램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계산기 프로그램</dc:title>
  <dc:creator>KDP-48</dc:creator>
  <cp:lastModifiedBy>KDP-48</cp:lastModifiedBy>
  <cp:revision>2</cp:revision>
  <dcterms:created xsi:type="dcterms:W3CDTF">2023-07-07T05:09:04Z</dcterms:created>
  <dcterms:modified xsi:type="dcterms:W3CDTF">2023-07-07T05:56:30Z</dcterms:modified>
</cp:coreProperties>
</file>