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0063E-E2FE-483A-7203-BF7FED90B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D7EB71-729E-291F-47FF-04F91F2EA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D2940F-8BEC-9F27-F0CA-59AF86695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C7DA-1B45-4319-BC72-1CE69DDACE99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0BA6B-56D7-9D16-9D18-5B973864A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EB974-3886-85A7-4DA6-25D364BF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2E23-8BE4-4D30-9568-E8CBCB571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94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A6550-3747-FC3E-7C12-D44AFD2C3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707BD-B65C-5F48-3F19-468091FE0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DDDC4B-2BA9-5887-92EE-02A8B04B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C7DA-1B45-4319-BC72-1CE69DDACE99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44452-5B86-4E46-79AF-58C21686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908557-080D-B3C4-3D5F-1B63345E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2E23-8BE4-4D30-9568-E8CBCB571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31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249C184-9BE6-712D-AC5C-95B404717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5815E5-ED34-961D-6651-4447F8E2D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13C3C6-99A3-EF94-660D-D6F25A90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C7DA-1B45-4319-BC72-1CE69DDACE99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DFF60B-6AAE-0159-4DEB-E4A322C1B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12A7FE-F8C2-54F1-6C00-2D02D0A5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2E23-8BE4-4D30-9568-E8CBCB571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418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EEEA5-98E7-22F7-D2E7-AE0929C8F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68F25-2886-46B0-8475-D7B734DE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71BA67-51DC-2FFF-D8AC-C67C84D7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C7DA-1B45-4319-BC72-1CE69DDACE99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DFD259-231B-C19F-B021-88DDABCE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ED5F6-7BFF-2E0F-BEFB-3C687EBE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2E23-8BE4-4D30-9568-E8CBCB571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707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E23CC-0045-B309-62E0-6E4BD601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7A20CD-16E8-F582-AB34-EDB706BE4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6EF1D7-BCD1-5AF0-6570-C88A6E5B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C7DA-1B45-4319-BC72-1CE69DDACE99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5963D-4615-6244-33EA-6ABA0A57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18A8D-6B38-46DE-4195-32B537A9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2E23-8BE4-4D30-9568-E8CBCB571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67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1E3EB-FD10-6CB3-F89E-6CAB938F5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80DEBB-FA25-BAD5-99DE-3677CB8E3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592980-6971-EBAD-1112-D69829865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E8BF67-CD22-9798-8E9A-935131F35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C7DA-1B45-4319-BC72-1CE69DDACE99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E5C9F-F25F-7366-DA06-D857CC74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0559D-9775-8F81-ED4B-372CC68C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2E23-8BE4-4D30-9568-E8CBCB571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0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B74EF-3404-A579-3C22-D059622CF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0FB38-528F-3C53-FB65-5728A2271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2C3A48-83C1-9070-6DE9-22847E68C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AFC93C6-697C-4735-AFC5-41F7E3CCA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D05730-A1FE-DF91-75D0-48FE6A13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A35A722-EB7E-CB95-6434-5D8FCA50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C7DA-1B45-4319-BC72-1CE69DDACE99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24282C-5FD1-302E-F5AB-9932D0064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0C5ADB-D262-1312-85CB-A1CBFB2E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2E23-8BE4-4D30-9568-E8CBCB571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468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F6F42-27B9-AD02-C3F6-D943C0AA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E8D7AE6-4E60-18B1-EB57-712BC4D89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C7DA-1B45-4319-BC72-1CE69DDACE99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0986D8-2F68-D49A-27EB-9313DE6FA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00DDC2-19B4-DF16-65C5-A165676D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2E23-8BE4-4D30-9568-E8CBCB571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0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1931FD-F6E3-6F12-99A7-47120B4FD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C7DA-1B45-4319-BC72-1CE69DDACE99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6BB25B6-3F8A-263F-6744-7E7CE466D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BD2890-8364-06CC-9BC0-3D6C26D8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2E23-8BE4-4D30-9568-E8CBCB571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632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1500FF-2242-7A84-3B07-EF8AAD5A0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EAF92-F31B-0E08-30CF-479AA0FD9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B3F079-68D2-CAB0-D4D2-3DDF1F5B0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71A36A-10A2-D5F9-8C0A-99468019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C7DA-1B45-4319-BC72-1CE69DDACE99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40827B-AAEB-3C1F-FE49-622D6617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679E0A-934A-B1D9-FF0B-3721E5F5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2E23-8BE4-4D30-9568-E8CBCB571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18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6B939-39A1-4076-D557-50E28FEDF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C941FC-DBEA-7CE2-CF4C-05DA8C8E6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9D2BA4-EDFC-4809-50A0-AFE07A16C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E92707-156A-FD9F-9AF2-C8A88CB9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C7DA-1B45-4319-BC72-1CE69DDACE99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13294E-B202-3888-422E-058D042B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899ECD-1773-82B5-6DF4-F5D5D93E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82E23-8BE4-4D30-9568-E8CBCB571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8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B608EA-EC2C-BCCE-D62C-30E74864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54D55-A64F-9830-B22B-9D5A48BE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E7779E-5CD1-48C4-4ADA-FE2B37292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4C7DA-1B45-4319-BC72-1CE69DDACE99}" type="datetimeFigureOut">
              <a:rPr lang="ko-KR" altLang="en-US" smtClean="0"/>
              <a:t>2023-10-20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F595A-F423-ABE6-1694-A3F99903F3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D1C97C-BAA1-AF70-B675-2F9BC143F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82E23-8BE4-4D30-9568-E8CBCB5718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93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032863B8-BBAB-36CD-8FA5-F49B44D14FB3}"/>
              </a:ext>
            </a:extLst>
          </p:cNvPr>
          <p:cNvSpPr/>
          <p:nvPr/>
        </p:nvSpPr>
        <p:spPr>
          <a:xfrm>
            <a:off x="2346960" y="518418"/>
            <a:ext cx="7498080" cy="113884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ysClr val="windowText" lastClr="000000"/>
                </a:solidFill>
              </a:rPr>
              <a:t>(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계획</a:t>
            </a:r>
            <a:r>
              <a:rPr lang="en-US" altLang="ko-KR" sz="2400" dirty="0">
                <a:solidFill>
                  <a:sysClr val="windowText" lastClr="000000"/>
                </a:solidFill>
              </a:rPr>
              <a:t>) </a:t>
            </a:r>
            <a:r>
              <a:rPr lang="ko-KR" altLang="en-US" sz="2400" dirty="0" err="1">
                <a:solidFill>
                  <a:sysClr val="windowText" lastClr="000000"/>
                </a:solidFill>
              </a:rPr>
              <a:t>머신러닝을</a:t>
            </a:r>
            <a:r>
              <a:rPr lang="ko-KR" altLang="en-US" sz="2400" dirty="0">
                <a:solidFill>
                  <a:sysClr val="windowText" lastClr="000000"/>
                </a:solidFill>
              </a:rPr>
              <a:t> 이용한 식품군 분류 서비스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2DE948A-BABC-1A6C-7ABA-1A5522A07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34" y="2749028"/>
            <a:ext cx="6974379" cy="3776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57977F-3896-42CF-7E30-C2EBDACC5A2C}"/>
              </a:ext>
            </a:extLst>
          </p:cNvPr>
          <p:cNvSpPr txBox="1"/>
          <p:nvPr/>
        </p:nvSpPr>
        <p:spPr>
          <a:xfrm>
            <a:off x="490451" y="2294313"/>
            <a:ext cx="5220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▼ 활용할 데이터 </a:t>
            </a:r>
            <a:r>
              <a:rPr lang="en-US" altLang="ko-KR" dirty="0"/>
              <a:t>: </a:t>
            </a:r>
            <a:r>
              <a:rPr lang="ko-KR" altLang="en-US" dirty="0"/>
              <a:t>국가표준식품성분 </a:t>
            </a:r>
            <a:r>
              <a:rPr lang="en-US" altLang="ko-KR" dirty="0"/>
              <a:t>Database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AE695D-DE3E-BFE0-64E6-363855CC0234}"/>
              </a:ext>
            </a:extLst>
          </p:cNvPr>
          <p:cNvSpPr txBox="1"/>
          <p:nvPr/>
        </p:nvSpPr>
        <p:spPr>
          <a:xfrm>
            <a:off x="7631084" y="2294313"/>
            <a:ext cx="421178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사용할 컬럼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식품군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식품교환표의 식품군으로 분류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식품명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에너지 </a:t>
            </a:r>
            <a:r>
              <a:rPr lang="en-US" altLang="ko-KR" dirty="0">
                <a:sym typeface="Wingdings" panose="05000000000000000000" pitchFamily="2" charset="2"/>
              </a:rPr>
              <a:t>( 100kcal </a:t>
            </a:r>
            <a:r>
              <a:rPr lang="ko-KR" altLang="en-US" dirty="0">
                <a:sym typeface="Wingdings" panose="05000000000000000000" pitchFamily="2" charset="2"/>
              </a:rPr>
              <a:t>기준으로 변환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수분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단백질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지방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회분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탄수화물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dirty="0">
                <a:sym typeface="Wingdings" panose="05000000000000000000" pitchFamily="2" charset="2"/>
              </a:rPr>
              <a:t>당류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8437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F902A2F-4B62-3A0C-371B-6AA88AE6F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087" y="264976"/>
            <a:ext cx="3388565" cy="518714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727BFF-E8D4-5734-1F9A-A96F3A3D5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01" y="274320"/>
            <a:ext cx="3432503" cy="5187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6B5B27-8FB6-A8CF-0124-5E9B84242D76}"/>
              </a:ext>
            </a:extLst>
          </p:cNvPr>
          <p:cNvSpPr txBox="1"/>
          <p:nvPr/>
        </p:nvSpPr>
        <p:spPr>
          <a:xfrm>
            <a:off x="280201" y="5718125"/>
            <a:ext cx="4873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▲식단작성 시 사용되는 식품교환표</a:t>
            </a:r>
            <a:endParaRPr lang="en-US" altLang="ko-KR" dirty="0"/>
          </a:p>
          <a:p>
            <a:r>
              <a:rPr lang="ko-KR" altLang="en-US" dirty="0"/>
              <a:t>▶교환표를 기준으로 사용할 데이터를 분류함</a:t>
            </a:r>
            <a:endParaRPr lang="en-US" altLang="ko-KR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B32CE3F-3D94-3C67-6999-9E4D7880C12C}"/>
              </a:ext>
            </a:extLst>
          </p:cNvPr>
          <p:cNvSpPr/>
          <p:nvPr/>
        </p:nvSpPr>
        <p:spPr>
          <a:xfrm>
            <a:off x="7639396" y="264976"/>
            <a:ext cx="4272403" cy="62605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1. 6</a:t>
            </a:r>
            <a:r>
              <a:rPr lang="ko-KR" altLang="en-US" dirty="0">
                <a:solidFill>
                  <a:sysClr val="windowText" lastClr="000000"/>
                </a:solidFill>
              </a:rPr>
              <a:t>개의 식품군을 </a:t>
            </a:r>
            <a:r>
              <a:rPr lang="en-US" altLang="ko-KR" dirty="0">
                <a:solidFill>
                  <a:sysClr val="windowText" lastClr="000000"/>
                </a:solidFill>
              </a:rPr>
              <a:t>0 ~ 5</a:t>
            </a:r>
            <a:r>
              <a:rPr lang="ko-KR" altLang="en-US" dirty="0">
                <a:solidFill>
                  <a:sysClr val="windowText" lastClr="000000"/>
                </a:solidFill>
              </a:rPr>
              <a:t>로 분류한 뒤 해당 식품의 영양소</a:t>
            </a:r>
            <a:r>
              <a:rPr lang="en-US" altLang="ko-KR" dirty="0">
                <a:solidFill>
                  <a:sysClr val="windowText" lastClr="000000"/>
                </a:solidFill>
              </a:rPr>
              <a:t> (</a:t>
            </a:r>
            <a:r>
              <a:rPr lang="ko-KR" altLang="en-US" dirty="0">
                <a:solidFill>
                  <a:sysClr val="windowText" lastClr="000000"/>
                </a:solidFill>
              </a:rPr>
              <a:t>에너지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수분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단백질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지방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회분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탄수화물</a:t>
            </a:r>
            <a:r>
              <a:rPr lang="en-US" altLang="ko-KR" dirty="0">
                <a:solidFill>
                  <a:sysClr val="windowText" lastClr="000000"/>
                </a:solidFill>
              </a:rPr>
              <a:t>, </a:t>
            </a:r>
            <a:r>
              <a:rPr lang="ko-KR" altLang="en-US" dirty="0">
                <a:solidFill>
                  <a:sysClr val="windowText" lastClr="000000"/>
                </a:solidFill>
              </a:rPr>
              <a:t>당분</a:t>
            </a:r>
            <a:r>
              <a:rPr lang="en-US" altLang="ko-KR" dirty="0">
                <a:solidFill>
                  <a:sysClr val="windowText" lastClr="000000"/>
                </a:solidFill>
              </a:rPr>
              <a:t>) </a:t>
            </a:r>
            <a:r>
              <a:rPr lang="ko-KR" altLang="en-US" dirty="0">
                <a:solidFill>
                  <a:sysClr val="windowText" lastClr="000000"/>
                </a:solidFill>
              </a:rPr>
              <a:t>를 입력했을 때 어떤 식품군에 속하는지 알려준다</a:t>
            </a:r>
            <a:r>
              <a:rPr lang="en-US" altLang="ko-KR" dirty="0">
                <a:solidFill>
                  <a:sysClr val="windowText" lastClr="000000"/>
                </a:solidFill>
              </a:rPr>
              <a:t>.</a:t>
            </a: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endParaRPr lang="en-US" altLang="ko-KR" dirty="0">
              <a:solidFill>
                <a:sysClr val="windowText" lastClr="000000"/>
              </a:solidFill>
            </a:endParaRPr>
          </a:p>
          <a:p>
            <a:r>
              <a:rPr lang="ko-KR" altLang="en-US" dirty="0">
                <a:solidFill>
                  <a:sysClr val="windowText" lastClr="000000"/>
                </a:solidFill>
              </a:rPr>
              <a:t>예상되는 문제점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ysClr val="windowText" lastClr="000000"/>
                </a:solidFill>
              </a:rPr>
              <a:t>같은 식품도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말린것과</a:t>
            </a:r>
            <a:r>
              <a:rPr lang="ko-KR" altLang="en-US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 err="1">
                <a:solidFill>
                  <a:sysClr val="windowText" lastClr="000000"/>
                </a:solidFill>
              </a:rPr>
              <a:t>생것</a:t>
            </a:r>
            <a:r>
              <a:rPr lang="ko-KR" altLang="en-US" dirty="0">
                <a:solidFill>
                  <a:sysClr val="windowText" lastClr="000000"/>
                </a:solidFill>
              </a:rPr>
              <a:t> 등 </a:t>
            </a:r>
            <a:r>
              <a:rPr lang="ko-KR" altLang="en-US">
                <a:solidFill>
                  <a:sysClr val="windowText" lastClr="000000"/>
                </a:solidFill>
              </a:rPr>
              <a:t>분류가 있음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04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90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KDP-48</dc:creator>
  <cp:lastModifiedBy>KDP-48</cp:lastModifiedBy>
  <cp:revision>4</cp:revision>
  <dcterms:created xsi:type="dcterms:W3CDTF">2023-10-20T08:58:20Z</dcterms:created>
  <dcterms:modified xsi:type="dcterms:W3CDTF">2023-10-20T11:23:51Z</dcterms:modified>
</cp:coreProperties>
</file>